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xml" ContentType="application/vnd.openxmlformats-officedocument.presentationml.notesSlide+xml"/>
  <Override PartName="/ppt/tags/tag3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34.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4790" r:id="rId4"/>
  </p:sldMasterIdLst>
  <p:notesMasterIdLst>
    <p:notesMasterId r:id="rId47"/>
  </p:notesMasterIdLst>
  <p:handoutMasterIdLst>
    <p:handoutMasterId r:id="rId48"/>
  </p:handoutMasterIdLst>
  <p:sldIdLst>
    <p:sldId id="2147469892" r:id="rId5"/>
    <p:sldId id="2147469893" r:id="rId6"/>
    <p:sldId id="2147471556" r:id="rId7"/>
    <p:sldId id="2147471586" r:id="rId8"/>
    <p:sldId id="2147469964" r:id="rId9"/>
    <p:sldId id="2147471522" r:id="rId10"/>
    <p:sldId id="2147471589" r:id="rId11"/>
    <p:sldId id="2147471587" r:id="rId12"/>
    <p:sldId id="2147469974" r:id="rId13"/>
    <p:sldId id="2147471503" r:id="rId14"/>
    <p:sldId id="2147471603" r:id="rId15"/>
    <p:sldId id="2982" r:id="rId16"/>
    <p:sldId id="2147469961" r:id="rId17"/>
    <p:sldId id="2147471597" r:id="rId18"/>
    <p:sldId id="2147471584" r:id="rId19"/>
    <p:sldId id="2147471599" r:id="rId20"/>
    <p:sldId id="2147471604" r:id="rId21"/>
    <p:sldId id="2147471529" r:id="rId22"/>
    <p:sldId id="2147469876" r:id="rId23"/>
    <p:sldId id="2147471608" r:id="rId24"/>
    <p:sldId id="2147471579" r:id="rId25"/>
    <p:sldId id="2147471601" r:id="rId26"/>
    <p:sldId id="2147471602" r:id="rId27"/>
    <p:sldId id="2147471598" r:id="rId28"/>
    <p:sldId id="2147471606" r:id="rId29"/>
    <p:sldId id="2147471605" r:id="rId30"/>
    <p:sldId id="5060" r:id="rId31"/>
    <p:sldId id="2147471578" r:id="rId32"/>
    <p:sldId id="1927" r:id="rId33"/>
    <p:sldId id="2147471613" r:id="rId34"/>
    <p:sldId id="2039" r:id="rId35"/>
    <p:sldId id="2147471611" r:id="rId36"/>
    <p:sldId id="260" r:id="rId37"/>
    <p:sldId id="2146846885" r:id="rId38"/>
    <p:sldId id="2147471596" r:id="rId39"/>
    <p:sldId id="2147469921" r:id="rId40"/>
    <p:sldId id="2147469571" r:id="rId41"/>
    <p:sldId id="2147471615" r:id="rId42"/>
    <p:sldId id="2147471621" r:id="rId43"/>
    <p:sldId id="2147471620" r:id="rId44"/>
    <p:sldId id="2147471622" r:id="rId45"/>
    <p:sldId id="2147469920" r:id="rId46"/>
  </p:sldIdLst>
  <p:sldSz cx="12436475" cy="6994525"/>
  <p:notesSz cx="6858000" cy="9144000"/>
  <p:custDataLst>
    <p:tags r:id="rId49"/>
  </p:custDataLst>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1" userDrawn="1">
          <p15:clr>
            <a:srgbClr val="A4A3A4"/>
          </p15:clr>
        </p15:guide>
        <p15:guide id="2" pos="392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38F"/>
    <a:srgbClr val="FFFFFF"/>
    <a:srgbClr val="63A9CB"/>
    <a:srgbClr val="FFFFCC"/>
    <a:srgbClr val="78BA2D"/>
    <a:srgbClr val="72AD2F"/>
    <a:srgbClr val="2A2B2F"/>
    <a:srgbClr val="353535"/>
    <a:srgbClr val="F9D7C1"/>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937D68-1F70-4C5B-7C83-CFF8A15BC6D7}" v="74" dt="2023-05-26T00:40:07.781"/>
    <p1510:client id="{64E26E79-59B6-47B9-AD55-6C25A091FAB0}" v="175" dt="2023-05-25T23:20:28.492"/>
    <p1510:client id="{8C501500-CF8E-4A62-89BA-BF89CE3D27FE}" v="20" dt="2023-05-25T17:13:15.056"/>
    <p1510:client id="{B50E99DE-8DA6-5FF0-9582-1A0F10A468DB}" v="70" dt="2023-05-25T23:50:10.131"/>
  </p1510:revLst>
</p1510:revInfo>
</file>

<file path=ppt/tableStyles.xml><?xml version="1.0" encoding="utf-8"?>
<a:tblStyleLst xmlns:a="http://schemas.openxmlformats.org/drawingml/2006/main" def="{7DF18680-E054-41AD-8BC1-D1AEF772440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77" autoAdjust="0"/>
    <p:restoredTop sz="85102" autoAdjust="0"/>
  </p:normalViewPr>
  <p:slideViewPr>
    <p:cSldViewPr snapToGrid="0" showGuides="1">
      <p:cViewPr varScale="1">
        <p:scale>
          <a:sx n="83" d="100"/>
          <a:sy n="83" d="100"/>
        </p:scale>
        <p:origin x="450" y="102"/>
      </p:cViewPr>
      <p:guideLst>
        <p:guide orient="horz" pos="2251"/>
        <p:guide pos="3920"/>
      </p:guideLst>
    </p:cSldViewPr>
  </p:slideViewPr>
  <p:notesTextViewPr>
    <p:cViewPr>
      <p:scale>
        <a:sx n="1" d="1"/>
        <a:sy n="1" d="1"/>
      </p:scale>
      <p:origin x="0" y="0"/>
    </p:cViewPr>
  </p:notesTextViewPr>
  <p:sorterViewPr>
    <p:cViewPr>
      <p:scale>
        <a:sx n="90" d="100"/>
        <a:sy n="90" d="100"/>
      </p:scale>
      <p:origin x="0" y="-9440"/>
    </p:cViewPr>
  </p:sorterViewPr>
  <p:notesViewPr>
    <p:cSldViewPr snapToGrid="0" showGuides="1">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commentAuthors" Target="commentAuthors.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56" Type="http://schemas.microsoft.com/office/2018/10/relationships/authors" Target="authors.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endParaRPr lang="en-US" dirty="0">
              <a:latin typeface="Franklin Gothic Book" panose="020B0503020102020204"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A4839C2-E06D-40BB-9B10-E25F983376D9}" type="datetime8">
              <a:rPr lang="en-US">
                <a:latin typeface="Franklin Gothic Book" panose="020B0503020102020204" pitchFamily="34" charset="0"/>
              </a:rPr>
              <a:t>5/25/2023 5:34 PM</a:t>
            </a:fld>
            <a:endParaRPr lang="en-US" dirty="0">
              <a:latin typeface="Franklin Gothic Book" panose="020B0503020102020204"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Franklin Gothic Book" panose="020B0503020102020204"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a:latin typeface="Franklin Gothic Book" panose="020B0503020102020204" pitchFamily="34" charset="0"/>
              </a:rPr>
              <a:t>‹#›</a:t>
            </a:fld>
            <a:endParaRPr lang="en-US" dirty="0">
              <a:latin typeface="Franklin Gothic Book" panose="020B0503020102020204"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Franklin Gothic Book" panose="020B0503020102020204"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atin typeface="Franklin Gothic Book" panose="020B0503020102020204" pitchFamily="34" charset="0"/>
              </a:defRPr>
            </a:lvl1pPr>
          </a:lstStyle>
          <a:p>
            <a:pPr defTabSz="914099" eaLnBrk="0" hangingPunct="0"/>
            <a:r>
              <a:rPr lang="en-US" sz="400" dirty="0">
                <a:gradFill>
                  <a:gsLst>
                    <a:gs pos="0">
                      <a:prstClr val="black"/>
                    </a:gs>
                    <a:gs pos="100000">
                      <a:prstClr val="black"/>
                    </a:gs>
                  </a:gsLst>
                  <a:lin ang="5400000" scaled="0"/>
                </a:gradFill>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Franklin Gothic Book" panose="020B0503020102020204" pitchFamily="34" charset="0"/>
              </a:defRPr>
            </a:lvl1pPr>
          </a:lstStyle>
          <a:p>
            <a:fld id="{5F3B6F03-C416-4EB9-A480-70060D0A4359}" type="datetime8">
              <a:rPr lang="en-US"/>
              <a:t>5/25/2023 5:33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Franklin Gothic Book" panose="020B0503020102020204" pitchFamily="34" charset="0"/>
              </a:defRPr>
            </a:lvl1pPr>
          </a:lstStyle>
          <a:p>
            <a:fld id="{B4008EB6-D09E-4580-8CD6-DDB14511944F}" type="slidenum">
              <a:rPr lang="en-US"/>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Franklin Gothic Medium" panose="020B0603020102020204"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Franklin Gothic Medium" panose="020B0603020102020204"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Franklin Gothic Medium" panose="020B0603020102020204"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Franklin Gothic Medium" panose="020B0603020102020204"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Franklin Gothic Medium" panose="020B0603020102020204"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dirty="0">
                <a:gradFill>
                  <a:gsLst>
                    <a:gs pos="0">
                      <a:prstClr val="black"/>
                    </a:gs>
                    <a:gs pos="100000">
                      <a:prstClr val="black"/>
                    </a:gs>
                  </a:gsLst>
                  <a:lin ang="5400000" scaled="0"/>
                </a:gradFill>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5F3B6F03-C416-4EB9-A480-70060D0A4359}" type="datetime8">
              <a:rPr lang="en-US"/>
              <a:t>5/25/2023 5:33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a:pPr/>
              <a:t>1</a:t>
            </a:fld>
            <a:endParaRPr lang="en-US" dirty="0"/>
          </a:p>
        </p:txBody>
      </p:sp>
    </p:spTree>
    <p:extLst>
      <p:ext uri="{BB962C8B-B14F-4D97-AF65-F5344CB8AC3E}">
        <p14:creationId xmlns:p14="http://schemas.microsoft.com/office/powerpoint/2010/main" val="26070627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defTabSz="932472" fontAlgn="base">
              <a:lnSpc>
                <a:spcPct val="90000"/>
              </a:lnSpc>
              <a:spcBef>
                <a:spcPct val="0"/>
              </a:spcBef>
              <a:spcAft>
                <a:spcPct val="0"/>
              </a:spcAft>
              <a:buFont typeface="Arial" panose="020B0604020202020204" pitchFamily="34" charset="0"/>
              <a:buChar char="•"/>
            </a:pPr>
            <a:r>
              <a:rPr lang="en-US" dirty="0">
                <a:gradFill>
                  <a:gsLst>
                    <a:gs pos="0">
                      <a:schemeClr val="accent1">
                        <a:lumMod val="5000"/>
                        <a:lumOff val="95000"/>
                      </a:schemeClr>
                    </a:gs>
                    <a:gs pos="100000">
                      <a:schemeClr val="bg1"/>
                    </a:gs>
                  </a:gsLst>
                  <a:lin ang="5400000" scaled="1"/>
                </a:gradFill>
                <a:latin typeface="Franklin Gothic Medium" panose="020B0603020102020204" pitchFamily="34" charset="0"/>
                <a:ea typeface="Segoe UI" pitchFamily="34" charset="0"/>
                <a:cs typeface="Segoe UI" pitchFamily="34" charset="0"/>
              </a:rPr>
              <a:t>Mostly the cx function is a consultant and advisor to a bus dept that owns the business case </a:t>
            </a:r>
          </a:p>
          <a:p>
            <a:pPr marL="342900" indent="-342900" algn="l" defTabSz="932472" fontAlgn="base">
              <a:lnSpc>
                <a:spcPct val="90000"/>
              </a:lnSpc>
              <a:spcBef>
                <a:spcPct val="0"/>
              </a:spcBef>
              <a:spcAft>
                <a:spcPct val="0"/>
              </a:spcAft>
              <a:buFont typeface="Arial" panose="020B0604020202020204" pitchFamily="34" charset="0"/>
              <a:buChar char="•"/>
            </a:pPr>
            <a:r>
              <a:rPr lang="en-US" dirty="0">
                <a:gradFill>
                  <a:gsLst>
                    <a:gs pos="0">
                      <a:schemeClr val="accent1">
                        <a:lumMod val="5000"/>
                        <a:lumOff val="95000"/>
                      </a:schemeClr>
                    </a:gs>
                    <a:gs pos="100000">
                      <a:schemeClr val="bg1"/>
                    </a:gs>
                  </a:gsLst>
                  <a:lin ang="5400000" scaled="1"/>
                </a:gradFill>
                <a:latin typeface="Franklin Gothic Medium" panose="020B0603020102020204" pitchFamily="34" charset="0"/>
                <a:ea typeface="Segoe UI" pitchFamily="34" charset="0"/>
                <a:cs typeface="Segoe UI" pitchFamily="34" charset="0"/>
              </a:rPr>
              <a:t>Your numbers need to be solid</a:t>
            </a:r>
          </a:p>
          <a:p>
            <a:pPr marL="342900" indent="-342900" algn="l" defTabSz="932472" fontAlgn="base">
              <a:lnSpc>
                <a:spcPct val="90000"/>
              </a:lnSpc>
              <a:spcBef>
                <a:spcPct val="0"/>
              </a:spcBef>
              <a:spcAft>
                <a:spcPct val="0"/>
              </a:spcAft>
              <a:buFont typeface="Arial" panose="020B0604020202020204" pitchFamily="34" charset="0"/>
              <a:buChar char="•"/>
            </a:pPr>
            <a:r>
              <a:rPr lang="en-US" dirty="0">
                <a:gradFill>
                  <a:gsLst>
                    <a:gs pos="0">
                      <a:schemeClr val="accent1">
                        <a:lumMod val="5000"/>
                        <a:lumOff val="95000"/>
                      </a:schemeClr>
                    </a:gs>
                    <a:gs pos="100000">
                      <a:schemeClr val="bg1"/>
                    </a:gs>
                  </a:gsLst>
                  <a:lin ang="5400000" scaled="1"/>
                </a:gradFill>
                <a:latin typeface="Franklin Gothic Medium" panose="020B0603020102020204" pitchFamily="34" charset="0"/>
                <a:ea typeface="Segoe UI" pitchFamily="34" charset="0"/>
                <a:cs typeface="Segoe UI" pitchFamily="34" charset="0"/>
              </a:rPr>
              <a:t>Aligned with todays careabouts (they change .. Growth, cost reduction etc.) </a:t>
            </a:r>
          </a:p>
          <a:p>
            <a:pPr marL="342900" indent="-342900" algn="l" defTabSz="932472" fontAlgn="base">
              <a:lnSpc>
                <a:spcPct val="90000"/>
              </a:lnSpc>
              <a:spcBef>
                <a:spcPct val="0"/>
              </a:spcBef>
              <a:spcAft>
                <a:spcPct val="0"/>
              </a:spcAft>
              <a:buFont typeface="Arial" panose="020B0604020202020204" pitchFamily="34" charset="0"/>
              <a:buChar char="•"/>
            </a:pPr>
            <a:r>
              <a:rPr lang="en-US" dirty="0">
                <a:gradFill>
                  <a:gsLst>
                    <a:gs pos="0">
                      <a:schemeClr val="accent1">
                        <a:lumMod val="5000"/>
                        <a:lumOff val="95000"/>
                      </a:schemeClr>
                    </a:gs>
                    <a:gs pos="100000">
                      <a:schemeClr val="bg1"/>
                    </a:gs>
                  </a:gsLst>
                  <a:lin ang="5400000" scaled="1"/>
                </a:gradFill>
                <a:latin typeface="Franklin Gothic Medium" panose="020B0603020102020204" pitchFamily="34" charset="0"/>
                <a:ea typeface="Segoe UI" pitchFamily="34" charset="0"/>
                <a:cs typeface="Segoe UI" pitchFamily="34" charset="0"/>
              </a:rPr>
              <a:t>And may or may not be focused on cx metrics .. Involve yes .. Focus on [prob not  </a:t>
            </a:r>
          </a:p>
          <a:p>
            <a:pPr marL="342900" indent="-342900" algn="l" defTabSz="932472" fontAlgn="base">
              <a:lnSpc>
                <a:spcPct val="90000"/>
              </a:lnSpc>
              <a:spcBef>
                <a:spcPct val="0"/>
              </a:spcBef>
              <a:spcAft>
                <a:spcPct val="0"/>
              </a:spcAft>
              <a:buFont typeface="Arial" panose="020B0604020202020204" pitchFamily="34" charset="0"/>
              <a:buChar char="•"/>
            </a:pPr>
            <a:r>
              <a:rPr lang="en-US" dirty="0">
                <a:gradFill>
                  <a:gsLst>
                    <a:gs pos="0">
                      <a:schemeClr val="accent1">
                        <a:lumMod val="5000"/>
                        <a:lumOff val="95000"/>
                      </a:schemeClr>
                    </a:gs>
                    <a:gs pos="100000">
                      <a:schemeClr val="bg1"/>
                    </a:gs>
                  </a:gsLst>
                  <a:lin ang="5400000" scaled="1"/>
                </a:gradFill>
                <a:latin typeface="Franklin Gothic Medium" panose="020B0603020102020204" pitchFamily="34" charset="0"/>
                <a:ea typeface="Segoe UI" pitchFamily="34" charset="0"/>
                <a:cs typeface="Segoe UI" pitchFamily="34" charset="0"/>
              </a:rPr>
              <a:t>But cx and ops and financial Measures need to be declared that can be tracked </a:t>
            </a:r>
          </a:p>
          <a:p>
            <a:pPr marL="342900" indent="-342900" algn="l" defTabSz="932472" fontAlgn="base">
              <a:lnSpc>
                <a:spcPct val="90000"/>
              </a:lnSpc>
              <a:spcBef>
                <a:spcPct val="0"/>
              </a:spcBef>
              <a:spcAft>
                <a:spcPct val="0"/>
              </a:spcAft>
              <a:buFont typeface="Arial" panose="020B0604020202020204" pitchFamily="34" charset="0"/>
              <a:buChar char="•"/>
            </a:pPr>
            <a:r>
              <a:rPr lang="en-US" dirty="0">
                <a:gradFill>
                  <a:gsLst>
                    <a:gs pos="0">
                      <a:schemeClr val="accent1">
                        <a:lumMod val="5000"/>
                        <a:lumOff val="95000"/>
                      </a:schemeClr>
                    </a:gs>
                    <a:gs pos="100000">
                      <a:schemeClr val="bg1"/>
                    </a:gs>
                  </a:gsLst>
                  <a:lin ang="5400000" scaled="1"/>
                </a:gradFill>
                <a:latin typeface="Franklin Gothic Medium" panose="020B0603020102020204" pitchFamily="34" charset="0"/>
                <a:ea typeface="Segoe UI" pitchFamily="34" charset="0"/>
                <a:cs typeface="Segoe UI" pitchFamily="34" charset="0"/>
              </a:rPr>
              <a:t>Be clear about what you know and what you don’t </a:t>
            </a:r>
          </a:p>
          <a:p>
            <a:pPr marL="342900" indent="-342900" algn="l" defTabSz="932472" fontAlgn="base">
              <a:lnSpc>
                <a:spcPct val="90000"/>
              </a:lnSpc>
              <a:spcBef>
                <a:spcPct val="0"/>
              </a:spcBef>
              <a:spcAft>
                <a:spcPct val="0"/>
              </a:spcAft>
              <a:buFont typeface="Arial" panose="020B0604020202020204" pitchFamily="34" charset="0"/>
              <a:buChar char="•"/>
            </a:pPr>
            <a:r>
              <a:rPr lang="en-US" dirty="0">
                <a:gradFill>
                  <a:gsLst>
                    <a:gs pos="0">
                      <a:schemeClr val="accent1">
                        <a:lumMod val="5000"/>
                        <a:lumOff val="95000"/>
                      </a:schemeClr>
                    </a:gs>
                    <a:gs pos="100000">
                      <a:schemeClr val="bg1"/>
                    </a:gs>
                  </a:gsLst>
                  <a:lin ang="5400000" scaled="1"/>
                </a:gradFill>
                <a:latin typeface="Franklin Gothic Medium" panose="020B0603020102020204" pitchFamily="34" charset="0"/>
                <a:ea typeface="Segoe UI" pitchFamily="34" charset="0"/>
                <a:cs typeface="Segoe UI" pitchFamily="34" charset="0"/>
              </a:rPr>
              <a:t>And when you point to a departments numbers you need their support </a:t>
            </a:r>
          </a:p>
          <a:p>
            <a:pPr marL="342900" indent="-342900" algn="l" defTabSz="932472" fontAlgn="base">
              <a:lnSpc>
                <a:spcPct val="90000"/>
              </a:lnSpc>
              <a:spcBef>
                <a:spcPct val="0"/>
              </a:spcBef>
              <a:spcAft>
                <a:spcPct val="0"/>
              </a:spcAft>
              <a:buFont typeface="Arial" panose="020B0604020202020204" pitchFamily="34" charset="0"/>
              <a:buChar char="•"/>
            </a:pPr>
            <a:r>
              <a:rPr lang="en-US" dirty="0">
                <a:gradFill>
                  <a:gsLst>
                    <a:gs pos="0">
                      <a:schemeClr val="accent1">
                        <a:lumMod val="5000"/>
                        <a:lumOff val="95000"/>
                      </a:schemeClr>
                    </a:gs>
                    <a:gs pos="100000">
                      <a:schemeClr val="bg1"/>
                    </a:gs>
                  </a:gsLst>
                  <a:lin ang="5400000" scaled="1"/>
                </a:gradFill>
                <a:latin typeface="Franklin Gothic Medium" panose="020B0603020102020204" pitchFamily="34" charset="0"/>
                <a:ea typeface="Segoe UI" pitchFamily="34" charset="0"/>
                <a:cs typeface="Segoe UI" pitchFamily="34" charset="0"/>
              </a:rPr>
              <a:t>And the right level of precision </a:t>
            </a:r>
          </a:p>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ea typeface="Segoe UI" pitchFamily="34" charset="0"/>
              <a:cs typeface="Segoe UI" pitchFamily="34" charset="0"/>
            </a:endParaRPr>
          </a:p>
        </p:txBody>
      </p:sp>
      <p:sp>
        <p:nvSpPr>
          <p:cNvPr id="6" name="Date Placeholder 5"/>
          <p:cNvSpPr>
            <a:spLocks noGrp="1"/>
          </p:cNvSpPr>
          <p:nvPr>
            <p:ph type="dt" idx="1"/>
          </p:nvPr>
        </p:nvSpPr>
        <p:spPr/>
        <p:txBody>
          <a:bodyPr/>
          <a:lstStyle/>
          <a:p>
            <a:fld id="{5F3B6F03-C416-4EB9-A480-70060D0A4359}" type="datetime8">
              <a:rPr lang="en-US" smtClean="0"/>
              <a:t>5/25/2023 5:33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4090983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defTabSz="932472" fontAlgn="base">
              <a:lnSpc>
                <a:spcPct val="90000"/>
              </a:lnSpc>
              <a:spcBef>
                <a:spcPct val="0"/>
              </a:spcBef>
              <a:spcAft>
                <a:spcPct val="0"/>
              </a:spcAft>
              <a:buFont typeface="Arial" panose="020B0604020202020204" pitchFamily="34" charset="0"/>
              <a:buChar char="•"/>
            </a:pPr>
            <a:r>
              <a:rPr lang="en-US" dirty="0">
                <a:gradFill>
                  <a:gsLst>
                    <a:gs pos="0">
                      <a:schemeClr val="accent1">
                        <a:lumMod val="5000"/>
                        <a:lumOff val="95000"/>
                      </a:schemeClr>
                    </a:gs>
                    <a:gs pos="100000">
                      <a:schemeClr val="bg1"/>
                    </a:gs>
                  </a:gsLst>
                  <a:lin ang="5400000" scaled="1"/>
                </a:gradFill>
                <a:latin typeface="Franklin Gothic Medium" panose="020B0603020102020204" pitchFamily="34" charset="0"/>
                <a:ea typeface="Segoe UI" pitchFamily="34" charset="0"/>
                <a:cs typeface="Segoe UI" pitchFamily="34" charset="0"/>
              </a:rPr>
              <a:t>CX maturity of your org – rarely is cx actually top of mind (unless you are amazon!)</a:t>
            </a:r>
          </a:p>
          <a:p>
            <a:pPr marL="342900" indent="-342900" defTabSz="932472" fontAlgn="base">
              <a:lnSpc>
                <a:spcPct val="90000"/>
              </a:lnSpc>
              <a:spcBef>
                <a:spcPct val="0"/>
              </a:spcBef>
              <a:spcAft>
                <a:spcPct val="0"/>
              </a:spcAft>
              <a:buFont typeface="Arial" panose="020B0604020202020204" pitchFamily="34" charset="0"/>
              <a:buChar char="•"/>
            </a:pPr>
            <a:r>
              <a:rPr lang="en-US" dirty="0">
                <a:gradFill>
                  <a:gsLst>
                    <a:gs pos="0">
                      <a:schemeClr val="accent1">
                        <a:lumMod val="5000"/>
                        <a:lumOff val="95000"/>
                      </a:schemeClr>
                    </a:gs>
                    <a:gs pos="100000">
                      <a:schemeClr val="bg1"/>
                    </a:gs>
                  </a:gsLst>
                  <a:lin ang="5400000" scaled="1"/>
                </a:gradFill>
                <a:latin typeface="Franklin Gothic Medium" panose="020B0603020102020204" pitchFamily="34" charset="0"/>
                <a:ea typeface="Segoe UI" pitchFamily="34" charset="0"/>
                <a:cs typeface="Segoe UI" pitchFamily="34" charset="0"/>
              </a:rPr>
              <a:t>How cx mature are your stakeholders – true believer, interested, ridealongs, antagonists !</a:t>
            </a:r>
          </a:p>
          <a:p>
            <a:pPr marL="342900" indent="-342900" algn="l" defTabSz="932472" fontAlgn="base">
              <a:lnSpc>
                <a:spcPct val="90000"/>
              </a:lnSpc>
              <a:spcBef>
                <a:spcPct val="0"/>
              </a:spcBef>
              <a:spcAft>
                <a:spcPct val="0"/>
              </a:spcAft>
              <a:buFont typeface="Arial" panose="020B0604020202020204" pitchFamily="34" charset="0"/>
              <a:buChar char="•"/>
            </a:pPr>
            <a:r>
              <a:rPr lang="en-US" dirty="0">
                <a:gradFill>
                  <a:gsLst>
                    <a:gs pos="0">
                      <a:schemeClr val="accent1">
                        <a:lumMod val="5000"/>
                        <a:lumOff val="95000"/>
                      </a:schemeClr>
                    </a:gs>
                    <a:gs pos="100000">
                      <a:schemeClr val="bg1"/>
                    </a:gs>
                  </a:gsLst>
                  <a:lin ang="5400000" scaled="1"/>
                </a:gradFill>
                <a:latin typeface="Franklin Gothic Medium" panose="020B0603020102020204" pitchFamily="34" charset="0"/>
                <a:ea typeface="Segoe UI" pitchFamily="34" charset="0"/>
                <a:cs typeface="Segoe UI" pitchFamily="34" charset="0"/>
              </a:rPr>
              <a:t>Different stakeholders have different careabouts</a:t>
            </a:r>
          </a:p>
          <a:p>
            <a:pPr marL="342900" indent="-342900" algn="l" defTabSz="932472" fontAlgn="base">
              <a:lnSpc>
                <a:spcPct val="90000"/>
              </a:lnSpc>
              <a:spcBef>
                <a:spcPct val="0"/>
              </a:spcBef>
              <a:spcAft>
                <a:spcPct val="0"/>
              </a:spcAft>
              <a:buFont typeface="Arial" panose="020B0604020202020204" pitchFamily="34" charset="0"/>
              <a:buChar char="•"/>
            </a:pPr>
            <a:r>
              <a:rPr lang="en-US" dirty="0">
                <a:gradFill>
                  <a:gsLst>
                    <a:gs pos="0">
                      <a:schemeClr val="accent1">
                        <a:lumMod val="5000"/>
                        <a:lumOff val="95000"/>
                      </a:schemeClr>
                    </a:gs>
                    <a:gs pos="100000">
                      <a:schemeClr val="bg1"/>
                    </a:gs>
                  </a:gsLst>
                  <a:lin ang="5400000" scaled="1"/>
                </a:gradFill>
                <a:latin typeface="Franklin Gothic Medium" panose="020B0603020102020204" pitchFamily="34" charset="0"/>
                <a:ea typeface="Segoe UI" pitchFamily="34" charset="0"/>
                <a:cs typeface="Segoe UI" pitchFamily="34" charset="0"/>
              </a:rPr>
              <a:t>Strategy driven, tech driven, financially driven, competitively driven (external company or internal stakeholder)</a:t>
            </a:r>
          </a:p>
          <a:p>
            <a:pPr marL="342900" indent="-342900" algn="l" defTabSz="932472" fontAlgn="base">
              <a:lnSpc>
                <a:spcPct val="90000"/>
              </a:lnSpc>
              <a:spcBef>
                <a:spcPct val="0"/>
              </a:spcBef>
              <a:spcAft>
                <a:spcPct val="0"/>
              </a:spcAft>
              <a:buFont typeface="Arial" panose="020B0604020202020204" pitchFamily="34" charset="0"/>
              <a:buChar char="•"/>
            </a:pPr>
            <a:r>
              <a:rPr lang="en-US" dirty="0">
                <a:gradFill>
                  <a:gsLst>
                    <a:gs pos="0">
                      <a:schemeClr val="accent1">
                        <a:lumMod val="5000"/>
                        <a:lumOff val="95000"/>
                      </a:schemeClr>
                    </a:gs>
                    <a:gs pos="100000">
                      <a:schemeClr val="bg1"/>
                    </a:gs>
                  </a:gsLst>
                  <a:lin ang="5400000" scaled="1"/>
                </a:gradFill>
                <a:latin typeface="Franklin Gothic Medium" panose="020B0603020102020204" pitchFamily="34" charset="0"/>
                <a:ea typeface="Segoe UI" pitchFamily="34" charset="0"/>
                <a:cs typeface="Segoe UI" pitchFamily="34" charset="0"/>
              </a:rPr>
              <a:t>Just like CX itself you are unlikely to succeed by talking in your voice .. You need to personalize to the stakeholders </a:t>
            </a:r>
          </a:p>
          <a:p>
            <a:pPr marL="342900" indent="-342900" algn="l" defTabSz="932472" fontAlgn="base">
              <a:lnSpc>
                <a:spcPct val="90000"/>
              </a:lnSpc>
              <a:spcBef>
                <a:spcPct val="0"/>
              </a:spcBef>
              <a:spcAft>
                <a:spcPct val="0"/>
              </a:spcAft>
              <a:buFont typeface="Arial" panose="020B0604020202020204" pitchFamily="34" charset="0"/>
              <a:buChar char="•"/>
            </a:pPr>
            <a:r>
              <a:rPr lang="en-US" dirty="0">
                <a:gradFill>
                  <a:gsLst>
                    <a:gs pos="0">
                      <a:schemeClr val="accent1">
                        <a:lumMod val="5000"/>
                        <a:lumOff val="95000"/>
                      </a:schemeClr>
                    </a:gs>
                    <a:gs pos="100000">
                      <a:schemeClr val="bg1"/>
                    </a:gs>
                  </a:gsLst>
                  <a:lin ang="5400000" scaled="1"/>
                </a:gradFill>
                <a:latin typeface="Franklin Gothic Medium" panose="020B0603020102020204" pitchFamily="34" charset="0"/>
                <a:ea typeface="Segoe UI" pitchFamily="34" charset="0"/>
                <a:cs typeface="Segoe UI" pitchFamily="34" charset="0"/>
              </a:rPr>
              <a:t>The art of fingerprinting – give people something to change / correct and they are vested </a:t>
            </a:r>
          </a:p>
          <a:p>
            <a:pPr marL="342900" indent="-342900" algn="l" defTabSz="932472" fontAlgn="base">
              <a:lnSpc>
                <a:spcPct val="90000"/>
              </a:lnSpc>
              <a:spcBef>
                <a:spcPct val="0"/>
              </a:spcBef>
              <a:spcAft>
                <a:spcPct val="0"/>
              </a:spcAft>
              <a:buFont typeface="Arial" panose="020B0604020202020204" pitchFamily="34" charset="0"/>
              <a:buChar char="•"/>
            </a:pPr>
            <a:r>
              <a:rPr lang="en-US" dirty="0">
                <a:gradFill>
                  <a:gsLst>
                    <a:gs pos="0">
                      <a:schemeClr val="accent1">
                        <a:lumMod val="5000"/>
                        <a:lumOff val="95000"/>
                      </a:schemeClr>
                    </a:gs>
                    <a:gs pos="100000">
                      <a:schemeClr val="bg1"/>
                    </a:gs>
                  </a:gsLst>
                  <a:lin ang="5400000" scaled="1"/>
                </a:gradFill>
                <a:latin typeface="Franklin Gothic Medium" panose="020B0603020102020204" pitchFamily="34" charset="0"/>
                <a:ea typeface="Segoe UI" pitchFamily="34" charset="0"/>
                <a:cs typeface="Segoe UI" pitchFamily="34" charset="0"/>
              </a:rPr>
              <a:t>Risk is  a big issue – how solid are your schedules, dependencies, allowance for external factors etc</a:t>
            </a:r>
          </a:p>
          <a:p>
            <a:pPr marL="342900" indent="-342900" algn="l" defTabSz="932472" fontAlgn="base">
              <a:lnSpc>
                <a:spcPct val="90000"/>
              </a:lnSpc>
              <a:spcBef>
                <a:spcPct val="0"/>
              </a:spcBef>
              <a:spcAft>
                <a:spcPct val="0"/>
              </a:spcAft>
              <a:buFont typeface="Arial" panose="020B0604020202020204" pitchFamily="34" charset="0"/>
              <a:buChar char="•"/>
            </a:pPr>
            <a:r>
              <a:rPr lang="en-US" dirty="0">
                <a:gradFill>
                  <a:gsLst>
                    <a:gs pos="0">
                      <a:schemeClr val="accent1">
                        <a:lumMod val="5000"/>
                        <a:lumOff val="95000"/>
                      </a:schemeClr>
                    </a:gs>
                    <a:gs pos="100000">
                      <a:schemeClr val="bg1"/>
                    </a:gs>
                  </a:gsLst>
                  <a:lin ang="5400000" scaled="1"/>
                </a:gradFill>
                <a:latin typeface="Franklin Gothic Medium" panose="020B0603020102020204" pitchFamily="34" charset="0"/>
                <a:ea typeface="Segoe UI" pitchFamily="34" charset="0"/>
                <a:cs typeface="Segoe UI" pitchFamily="34" charset="0"/>
              </a:rPr>
              <a:t>Hook to other key imperatives </a:t>
            </a:r>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ea typeface="Segoe UI" pitchFamily="34" charset="0"/>
              <a:cs typeface="Segoe UI" pitchFamily="34" charset="0"/>
            </a:endParaRPr>
          </a:p>
        </p:txBody>
      </p:sp>
      <p:sp>
        <p:nvSpPr>
          <p:cNvPr id="6" name="Date Placeholder 5"/>
          <p:cNvSpPr>
            <a:spLocks noGrp="1"/>
          </p:cNvSpPr>
          <p:nvPr>
            <p:ph type="dt" idx="1"/>
          </p:nvPr>
        </p:nvSpPr>
        <p:spPr/>
        <p:txBody>
          <a:bodyPr/>
          <a:lstStyle/>
          <a:p>
            <a:fld id="{5F3B6F03-C416-4EB9-A480-70060D0A4359}" type="datetime8">
              <a:rPr lang="en-US" smtClean="0"/>
              <a:t>5/25/2023 5:33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25654230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dirty="0">
                <a:gradFill>
                  <a:gsLst>
                    <a:gs pos="0">
                      <a:prstClr val="black"/>
                    </a:gs>
                    <a:gs pos="100000">
                      <a:prstClr val="black"/>
                    </a:gs>
                  </a:gsLst>
                  <a:lin ang="5400000" scaled="0"/>
                </a:gradFill>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5F3B6F03-C416-4EB9-A480-70060D0A4359}" type="datetime8">
              <a:rPr lang="en-US"/>
              <a:t>5/25/2023 5:33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a:pPr/>
              <a:t>14</a:t>
            </a:fld>
            <a:endParaRPr lang="en-US" dirty="0"/>
          </a:p>
        </p:txBody>
      </p:sp>
    </p:spTree>
    <p:extLst>
      <p:ext uri="{BB962C8B-B14F-4D97-AF65-F5344CB8AC3E}">
        <p14:creationId xmlns:p14="http://schemas.microsoft.com/office/powerpoint/2010/main" val="28951276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ea typeface="Segoe UI" pitchFamily="34" charset="0"/>
              <a:cs typeface="Segoe UI" pitchFamily="34" charset="0"/>
            </a:endParaRPr>
          </a:p>
        </p:txBody>
      </p:sp>
      <p:sp>
        <p:nvSpPr>
          <p:cNvPr id="6" name="Date Placeholder 5"/>
          <p:cNvSpPr>
            <a:spLocks noGrp="1"/>
          </p:cNvSpPr>
          <p:nvPr>
            <p:ph type="dt" idx="1"/>
          </p:nvPr>
        </p:nvSpPr>
        <p:spPr/>
        <p:txBody>
          <a:bodyPr/>
          <a:lstStyle/>
          <a:p>
            <a:fld id="{5F3B6F03-C416-4EB9-A480-70060D0A4359}" type="datetime8">
              <a:rPr lang="en-US" smtClean="0"/>
              <a:t>5/25/2023 5:33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15</a:t>
            </a:fld>
            <a:endParaRPr lang="en-US" dirty="0"/>
          </a:p>
        </p:txBody>
      </p:sp>
    </p:spTree>
    <p:extLst>
      <p:ext uri="{BB962C8B-B14F-4D97-AF65-F5344CB8AC3E}">
        <p14:creationId xmlns:p14="http://schemas.microsoft.com/office/powerpoint/2010/main" val="132164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ea typeface="Segoe UI" pitchFamily="34" charset="0"/>
              <a:cs typeface="Segoe UI" pitchFamily="34" charset="0"/>
            </a:endParaRPr>
          </a:p>
        </p:txBody>
      </p:sp>
      <p:sp>
        <p:nvSpPr>
          <p:cNvPr id="6" name="Date Placeholder 5"/>
          <p:cNvSpPr>
            <a:spLocks noGrp="1"/>
          </p:cNvSpPr>
          <p:nvPr>
            <p:ph type="dt" idx="1"/>
          </p:nvPr>
        </p:nvSpPr>
        <p:spPr/>
        <p:txBody>
          <a:bodyPr/>
          <a:lstStyle/>
          <a:p>
            <a:fld id="{5F3B6F03-C416-4EB9-A480-70060D0A4359}" type="datetime8">
              <a:rPr lang="en-US" smtClean="0"/>
              <a:t>5/25/2023 5:33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17</a:t>
            </a:fld>
            <a:endParaRPr lang="en-US" dirty="0"/>
          </a:p>
        </p:txBody>
      </p:sp>
    </p:spTree>
    <p:extLst>
      <p:ext uri="{BB962C8B-B14F-4D97-AF65-F5344CB8AC3E}">
        <p14:creationId xmlns:p14="http://schemas.microsoft.com/office/powerpoint/2010/main" val="38500943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dirty="0">
                <a:gradFill>
                  <a:gsLst>
                    <a:gs pos="0">
                      <a:prstClr val="black"/>
                    </a:gs>
                    <a:gs pos="100000">
                      <a:prstClr val="black"/>
                    </a:gs>
                  </a:gsLst>
                  <a:lin ang="5400000" scaled="0"/>
                </a:gradFill>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5F3B6F03-C416-4EB9-A480-70060D0A4359}" type="datetime8">
              <a:rPr lang="en-US" smtClean="0"/>
              <a:t>5/25/2023 5:33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23</a:t>
            </a:fld>
            <a:endParaRPr lang="en-US" dirty="0"/>
          </a:p>
        </p:txBody>
      </p:sp>
    </p:spTree>
    <p:extLst>
      <p:ext uri="{BB962C8B-B14F-4D97-AF65-F5344CB8AC3E}">
        <p14:creationId xmlns:p14="http://schemas.microsoft.com/office/powerpoint/2010/main" val="34870270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dirty="0">
                <a:gradFill>
                  <a:gsLst>
                    <a:gs pos="0">
                      <a:prstClr val="black"/>
                    </a:gs>
                    <a:gs pos="100000">
                      <a:prstClr val="black"/>
                    </a:gs>
                  </a:gsLst>
                  <a:lin ang="5400000" scaled="0"/>
                </a:gradFill>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5F3B6F03-C416-4EB9-A480-70060D0A4359}" type="datetime8">
              <a:rPr lang="en-US"/>
              <a:t>5/25/2023 5:33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a:pPr/>
              <a:t>24</a:t>
            </a:fld>
            <a:endParaRPr lang="en-US" dirty="0"/>
          </a:p>
        </p:txBody>
      </p:sp>
    </p:spTree>
    <p:extLst>
      <p:ext uri="{BB962C8B-B14F-4D97-AF65-F5344CB8AC3E}">
        <p14:creationId xmlns:p14="http://schemas.microsoft.com/office/powerpoint/2010/main" val="8765305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ea typeface="Segoe UI" pitchFamily="34" charset="0"/>
              <a:cs typeface="Segoe UI" pitchFamily="34" charset="0"/>
            </a:endParaRPr>
          </a:p>
        </p:txBody>
      </p:sp>
      <p:sp>
        <p:nvSpPr>
          <p:cNvPr id="6" name="Date Placeholder 5"/>
          <p:cNvSpPr>
            <a:spLocks noGrp="1"/>
          </p:cNvSpPr>
          <p:nvPr>
            <p:ph type="dt" idx="1"/>
          </p:nvPr>
        </p:nvSpPr>
        <p:spPr/>
        <p:txBody>
          <a:bodyPr/>
          <a:lstStyle/>
          <a:p>
            <a:fld id="{5F3B6F03-C416-4EB9-A480-70060D0A4359}" type="datetime8">
              <a:rPr lang="en-US" smtClean="0"/>
              <a:t>5/25/2023 5:33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26</a:t>
            </a:fld>
            <a:endParaRPr lang="en-US" dirty="0"/>
          </a:p>
        </p:txBody>
      </p:sp>
    </p:spTree>
    <p:extLst>
      <p:ext uri="{BB962C8B-B14F-4D97-AF65-F5344CB8AC3E}">
        <p14:creationId xmlns:p14="http://schemas.microsoft.com/office/powerpoint/2010/main" val="24693138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Future story – how did we contribute </a:t>
            </a:r>
          </a:p>
        </p:txBody>
      </p:sp>
      <p:sp>
        <p:nvSpPr>
          <p:cNvPr id="4" name="Slide Number Placeholder 3"/>
          <p:cNvSpPr>
            <a:spLocks noGrp="1"/>
          </p:cNvSpPr>
          <p:nvPr>
            <p:ph type="sldNum" sz="quarter" idx="5"/>
          </p:nvPr>
        </p:nvSpPr>
        <p:spPr/>
        <p:txBody>
          <a:bodyPr/>
          <a:lstStyle/>
          <a:p>
            <a:fld id="{6EA34E43-12F8-0440-B8E5-FC80BB22AFDE}" type="slidenum">
              <a:rPr lang="en-US" smtClean="0"/>
              <a:t>27</a:t>
            </a:fld>
            <a:endParaRPr lang="en-US"/>
          </a:p>
        </p:txBody>
      </p:sp>
    </p:spTree>
    <p:extLst>
      <p:ext uri="{BB962C8B-B14F-4D97-AF65-F5344CB8AC3E}">
        <p14:creationId xmlns:p14="http://schemas.microsoft.com/office/powerpoint/2010/main" val="11650375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ea typeface="Segoe UI" pitchFamily="34" charset="0"/>
              <a:cs typeface="Segoe UI" pitchFamily="34" charset="0"/>
            </a:endParaRPr>
          </a:p>
        </p:txBody>
      </p:sp>
      <p:sp>
        <p:nvSpPr>
          <p:cNvPr id="6" name="Date Placeholder 5"/>
          <p:cNvSpPr>
            <a:spLocks noGrp="1"/>
          </p:cNvSpPr>
          <p:nvPr>
            <p:ph type="dt" idx="1"/>
          </p:nvPr>
        </p:nvSpPr>
        <p:spPr/>
        <p:txBody>
          <a:bodyPr/>
          <a:lstStyle/>
          <a:p>
            <a:fld id="{5F3B6F03-C416-4EB9-A480-70060D0A4359}" type="datetime8">
              <a:rPr lang="en-US" smtClean="0"/>
              <a:t>5/25/2023 5:33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29</a:t>
            </a:fld>
            <a:endParaRPr lang="en-US" dirty="0"/>
          </a:p>
        </p:txBody>
      </p:sp>
    </p:spTree>
    <p:extLst>
      <p:ext uri="{BB962C8B-B14F-4D97-AF65-F5344CB8AC3E}">
        <p14:creationId xmlns:p14="http://schemas.microsoft.com/office/powerpoint/2010/main" val="177479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Franklin Gothic Book" panose="020B0503020102020204"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5F3B6F03-C416-4EB9-A480-70060D0A4359}" type="datetime8">
              <a:rPr kumimoji="0" lang="en-US" sz="12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5/25/2023 5:33 PM</a:t>
            </a:fld>
            <a:endParaRPr kumimoji="0" lang="en-US" sz="12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p:txBody>
      </p:sp>
    </p:spTree>
    <p:extLst>
      <p:ext uri="{BB962C8B-B14F-4D97-AF65-F5344CB8AC3E}">
        <p14:creationId xmlns:p14="http://schemas.microsoft.com/office/powerpoint/2010/main" val="37456733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Future story – how did we contribute </a:t>
            </a:r>
          </a:p>
        </p:txBody>
      </p:sp>
      <p:sp>
        <p:nvSpPr>
          <p:cNvPr id="4" name="Slide Number Placeholder 3"/>
          <p:cNvSpPr>
            <a:spLocks noGrp="1"/>
          </p:cNvSpPr>
          <p:nvPr>
            <p:ph type="sldNum" sz="quarter" idx="5"/>
          </p:nvPr>
        </p:nvSpPr>
        <p:spPr/>
        <p:txBody>
          <a:bodyPr/>
          <a:lstStyle/>
          <a:p>
            <a:fld id="{6EA34E43-12F8-0440-B8E5-FC80BB22AFDE}" type="slidenum">
              <a:rPr lang="en-US" smtClean="0"/>
              <a:t>30</a:t>
            </a:fld>
            <a:endParaRPr lang="en-US"/>
          </a:p>
        </p:txBody>
      </p:sp>
    </p:spTree>
    <p:extLst>
      <p:ext uri="{BB962C8B-B14F-4D97-AF65-F5344CB8AC3E}">
        <p14:creationId xmlns:p14="http://schemas.microsoft.com/office/powerpoint/2010/main" val="998164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ea typeface="Segoe UI" pitchFamily="34" charset="0"/>
              <a:cs typeface="Segoe UI" pitchFamily="34" charset="0"/>
            </a:endParaRPr>
          </a:p>
        </p:txBody>
      </p:sp>
      <p:sp>
        <p:nvSpPr>
          <p:cNvPr id="6" name="Date Placeholder 5"/>
          <p:cNvSpPr>
            <a:spLocks noGrp="1"/>
          </p:cNvSpPr>
          <p:nvPr>
            <p:ph type="dt" idx="1"/>
          </p:nvPr>
        </p:nvSpPr>
        <p:spPr/>
        <p:txBody>
          <a:bodyPr/>
          <a:lstStyle/>
          <a:p>
            <a:fld id="{5F3B6F03-C416-4EB9-A480-70060D0A4359}" type="datetime8">
              <a:rPr lang="en-US" smtClean="0"/>
              <a:t>5/25/2023 5:33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31</a:t>
            </a:fld>
            <a:endParaRPr lang="en-US" dirty="0"/>
          </a:p>
        </p:txBody>
      </p:sp>
    </p:spTree>
    <p:extLst>
      <p:ext uri="{BB962C8B-B14F-4D97-AF65-F5344CB8AC3E}">
        <p14:creationId xmlns:p14="http://schemas.microsoft.com/office/powerpoint/2010/main" val="1671792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fc0b53fa52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fc0b53fa52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dirty="0">
                <a:gradFill>
                  <a:gsLst>
                    <a:gs pos="0">
                      <a:prstClr val="black"/>
                    </a:gs>
                    <a:gs pos="100000">
                      <a:prstClr val="black"/>
                    </a:gs>
                  </a:gsLst>
                  <a:lin ang="5400000" scaled="0"/>
                </a:gradFill>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5F3B6F03-C416-4EB9-A480-70060D0A4359}" type="datetime8">
              <a:rPr lang="en-US"/>
              <a:t>5/25/2023 5:33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a:pPr/>
              <a:t>35</a:t>
            </a:fld>
            <a:endParaRPr lang="en-US" dirty="0"/>
          </a:p>
        </p:txBody>
      </p:sp>
    </p:spTree>
    <p:extLst>
      <p:ext uri="{BB962C8B-B14F-4D97-AF65-F5344CB8AC3E}">
        <p14:creationId xmlns:p14="http://schemas.microsoft.com/office/powerpoint/2010/main" val="9334838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dirty="0">
                <a:latin typeface="Calibri Light" panose="020F0302020204030204" pitchFamily="34" charset="0"/>
              </a:rPr>
              <a:t>Values-based culture: Learning and development </a:t>
            </a:r>
          </a:p>
          <a:p>
            <a:pPr>
              <a:spcAft>
                <a:spcPts val="600"/>
              </a:spcAft>
            </a:pPr>
            <a:endParaRPr lang="en-US" dirty="0"/>
          </a:p>
          <a:p>
            <a:pPr>
              <a:spcAft>
                <a:spcPts val="600"/>
              </a:spcAft>
            </a:pPr>
            <a:r>
              <a:rPr lang="en-US" dirty="0">
                <a:latin typeface="Calibri Light" panose="020F0302020204030204" pitchFamily="34" charset="0"/>
              </a:rPr>
              <a:t>Leadership leads and engages – new leadership structure – connect to the organization – learn with them, learn about them and customers </a:t>
            </a:r>
          </a:p>
          <a:p>
            <a:pPr>
              <a:spcAft>
                <a:spcPts val="600"/>
              </a:spcAft>
            </a:pPr>
            <a:endParaRPr lang="en-US" dirty="0"/>
          </a:p>
          <a:p>
            <a:pPr>
              <a:spcAft>
                <a:spcPts val="600"/>
              </a:spcAft>
            </a:pPr>
            <a:r>
              <a:rPr lang="en-US" dirty="0">
                <a:latin typeface="Calibri Light" panose="020F0302020204030204" pitchFamily="34" charset="0"/>
              </a:rPr>
              <a:t>Apply our tools of the trade: </a:t>
            </a:r>
          </a:p>
          <a:p>
            <a:pPr>
              <a:spcAft>
                <a:spcPts val="600"/>
              </a:spcAft>
            </a:pPr>
            <a:r>
              <a:rPr lang="en-US" dirty="0">
                <a:latin typeface="Calibri Light" panose="020F0302020204030204" pitchFamily="34" charset="0"/>
              </a:rPr>
              <a:t> Create a learner's journey – personalized, engaging, creates value </a:t>
            </a:r>
          </a:p>
          <a:p>
            <a:pPr>
              <a:spcAft>
                <a:spcPts val="600"/>
              </a:spcAft>
            </a:pPr>
            <a:r>
              <a:rPr lang="en-US" dirty="0">
                <a:latin typeface="Calibri Light" panose="020F0302020204030204" pitchFamily="34" charset="0"/>
              </a:rPr>
              <a:t>  Functional and emotional </a:t>
            </a:r>
          </a:p>
          <a:p>
            <a:pPr>
              <a:spcAft>
                <a:spcPts val="600"/>
              </a:spcAft>
            </a:pPr>
            <a:r>
              <a:rPr lang="en-US" dirty="0">
                <a:latin typeface="Calibri Light" panose="020F0302020204030204" pitchFamily="34" charset="0"/>
              </a:rPr>
              <a:t>  Experience by Design</a:t>
            </a:r>
          </a:p>
          <a:p>
            <a:pPr>
              <a:spcAft>
                <a:spcPts val="600"/>
              </a:spcAft>
            </a:pPr>
            <a:r>
              <a:rPr lang="en-US" dirty="0">
                <a:latin typeface="Calibri Light" panose="020F0302020204030204" pitchFamily="34" charset="0"/>
              </a:rPr>
              <a:t>  Define the future state – behavior "think and do differently" </a:t>
            </a:r>
          </a:p>
          <a:p>
            <a:pPr>
              <a:spcAft>
                <a:spcPts val="600"/>
              </a:spcAft>
            </a:pPr>
            <a:r>
              <a:rPr lang="en-US" dirty="0">
                <a:latin typeface="Calibri Light" panose="020F0302020204030204" pitchFamily="34" charset="0"/>
              </a:rPr>
              <a:t>  Traceable, trackable and measurable</a:t>
            </a:r>
          </a:p>
          <a:p>
            <a:pPr>
              <a:spcAft>
                <a:spcPts val="600"/>
              </a:spcAft>
            </a:pPr>
            <a:endParaRPr lang="en-US" dirty="0">
              <a:latin typeface="Calibri Light" panose="020F0302020204030204" pitchFamily="34" charset="0"/>
            </a:endParaRPr>
          </a:p>
          <a:p>
            <a:pPr>
              <a:spcAft>
                <a:spcPts val="600"/>
              </a:spcAft>
            </a:pPr>
            <a:endParaRPr lang="en-US" dirty="0"/>
          </a:p>
          <a:p>
            <a:pPr>
              <a:spcAft>
                <a:spcPts val="600"/>
              </a:spcAft>
            </a:pPr>
            <a:r>
              <a:rPr lang="en-US" dirty="0">
                <a:latin typeface="Calibri Light" panose="020F0302020204030204" pitchFamily="34" charset="0"/>
              </a:rPr>
              <a:t>Celebrate and elevate the 'naturals'</a:t>
            </a:r>
          </a:p>
          <a:p>
            <a:pPr>
              <a:spcAft>
                <a:spcPts val="600"/>
              </a:spcAft>
            </a:pPr>
            <a:endParaRPr lang="en-US" dirty="0">
              <a:latin typeface="Calibri Light" panose="020F0302020204030204" pitchFamily="34" charset="0"/>
            </a:endParaRPr>
          </a:p>
          <a:p>
            <a:pPr>
              <a:spcAft>
                <a:spcPts val="600"/>
              </a:spcAft>
            </a:pPr>
            <a:endParaRPr lang="en-US" dirty="0">
              <a:latin typeface="Calibri Light" panose="020F0302020204030204" pitchFamily="34" charset="0"/>
            </a:endParaRPr>
          </a:p>
          <a:p>
            <a:pPr>
              <a:spcAft>
                <a:spcPts val="600"/>
              </a:spcAft>
            </a:pPr>
            <a:r>
              <a:rPr lang="en-US" dirty="0">
                <a:latin typeface="Calibri Light" panose="020F0302020204030204" pitchFamily="34" charset="0"/>
              </a:rPr>
              <a:t>Create a learner's journey - Know who and why </a:t>
            </a:r>
            <a:endParaRPr lang="en-US" dirty="0"/>
          </a:p>
          <a:p>
            <a:pPr>
              <a:spcAft>
                <a:spcPts val="600"/>
              </a:spcAft>
            </a:pPr>
            <a:r>
              <a:rPr lang="en-US" dirty="0">
                <a:latin typeface="Calibri Light" panose="020F0302020204030204" pitchFamily="34" charset="0"/>
              </a:rPr>
              <a:t>Relevance and personalization</a:t>
            </a:r>
          </a:p>
          <a:p>
            <a:pPr>
              <a:spcAft>
                <a:spcPts val="600"/>
              </a:spcAft>
            </a:pPr>
            <a:endParaRPr lang="en-US" dirty="0"/>
          </a:p>
          <a:p>
            <a:pPr>
              <a:spcAft>
                <a:spcPts val="600"/>
              </a:spcAft>
            </a:pPr>
            <a:r>
              <a:rPr lang="en-US" dirty="0">
                <a:latin typeface="Calibri Light" panose="020F0302020204030204" pitchFamily="34" charset="0"/>
              </a:rPr>
              <a:t>Experience applies </a:t>
            </a:r>
          </a:p>
          <a:p>
            <a:pPr>
              <a:spcAft>
                <a:spcPts val="600"/>
              </a:spcAft>
            </a:pPr>
            <a:endParaRPr lang="en-US" dirty="0"/>
          </a:p>
          <a:p>
            <a:pPr>
              <a:spcAft>
                <a:spcPts val="600"/>
              </a:spcAft>
            </a:pPr>
            <a:r>
              <a:rPr lang="en-US" dirty="0">
                <a:latin typeface="Calibri Light" panose="020F0302020204030204" pitchFamily="34" charset="0"/>
              </a:rPr>
              <a:t>Celebrate and elevate the 'naturals'</a:t>
            </a:r>
          </a:p>
          <a:p>
            <a:pPr>
              <a:spcAft>
                <a:spcPts val="600"/>
              </a:spcAft>
            </a:pPr>
            <a:endParaRPr lang="en-US" dirty="0"/>
          </a:p>
          <a:p>
            <a:pPr>
              <a:spcAft>
                <a:spcPts val="600"/>
              </a:spcAft>
            </a:pPr>
            <a:endParaRPr lang="en-US" dirty="0"/>
          </a:p>
          <a:p>
            <a:pPr>
              <a:spcAft>
                <a:spcPts val="600"/>
              </a:spcAft>
            </a:pPr>
            <a:endParaRPr lang="en-US" dirty="0"/>
          </a:p>
          <a:p>
            <a:pPr>
              <a:spcAft>
                <a:spcPts val="600"/>
              </a:spcAft>
            </a:pPr>
            <a:r>
              <a:rPr lang="en-US" dirty="0">
                <a:latin typeface="Calibri Light" panose="020F0302020204030204" pitchFamily="34" charset="0"/>
              </a:rPr>
              <a:t>Combine Human with Traceable, trackable and measurable </a:t>
            </a:r>
          </a:p>
          <a:p>
            <a:pPr>
              <a:spcAft>
                <a:spcPts val="600"/>
              </a:spcAft>
            </a:pPr>
            <a:endParaRPr lang="en-US" dirty="0"/>
          </a:p>
          <a:p>
            <a:pPr>
              <a:spcAft>
                <a:spcPts val="600"/>
              </a:spcAft>
            </a:pPr>
            <a:r>
              <a:rPr lang="en-US" dirty="0">
                <a:latin typeface="Calibri Light" panose="020F0302020204030204" pitchFamily="34" charset="0"/>
              </a:rPr>
              <a:t>Behavior change </a:t>
            </a:r>
          </a:p>
          <a:p>
            <a:pPr>
              <a:spcAft>
                <a:spcPts val="600"/>
              </a:spcAft>
            </a:pPr>
            <a:endParaRPr lang="en-US" dirty="0"/>
          </a:p>
          <a:p>
            <a:pPr>
              <a:spcAft>
                <a:spcPts val="600"/>
              </a:spcAft>
            </a:pPr>
            <a:r>
              <a:rPr lang="en-US" dirty="0">
                <a:latin typeface="Calibri Light" panose="020F0302020204030204" pitchFamily="34" charset="0"/>
              </a:rPr>
              <a:t>Relevance and personalization</a:t>
            </a:r>
          </a:p>
          <a:p>
            <a:pPr>
              <a:spcAft>
                <a:spcPts val="600"/>
              </a:spcAft>
            </a:pPr>
            <a:endParaRPr lang="en-US" dirty="0"/>
          </a:p>
          <a:p>
            <a:pPr>
              <a:spcAft>
                <a:spcPts val="600"/>
              </a:spcAft>
            </a:pPr>
            <a:r>
              <a:rPr lang="en-US" dirty="0">
                <a:latin typeface="Calibri Light" panose="020F0302020204030204" pitchFamily="34" charset="0"/>
              </a:rPr>
              <a:t>Bite sized – Buffet </a:t>
            </a:r>
          </a:p>
          <a:p>
            <a:pPr>
              <a:spcAft>
                <a:spcPts val="600"/>
              </a:spcAft>
            </a:pPr>
            <a:endParaRPr lang="en-US" dirty="0"/>
          </a:p>
          <a:p>
            <a:pPr>
              <a:spcAft>
                <a:spcPts val="600"/>
              </a:spcAft>
            </a:pPr>
            <a:r>
              <a:rPr lang="en-US" dirty="0">
                <a:latin typeface="Calibri Light" panose="020F0302020204030204" pitchFamily="34" charset="0"/>
              </a:rPr>
              <a:t>Defining clear outcomes </a:t>
            </a:r>
          </a:p>
          <a:p>
            <a:pPr>
              <a:spcAft>
                <a:spcPts val="600"/>
              </a:spcAft>
            </a:pPr>
            <a:endParaRPr lang="en-US" dirty="0"/>
          </a:p>
          <a:p>
            <a:pPr>
              <a:spcAft>
                <a:spcPts val="600"/>
              </a:spcAft>
            </a:pPr>
            <a:r>
              <a:rPr lang="en-US" dirty="0">
                <a:latin typeface="Calibri Light" panose="020F0302020204030204" pitchFamily="34" charset="0"/>
              </a:rPr>
              <a:t>Fresh and Experiential </a:t>
            </a:r>
          </a:p>
          <a:p>
            <a:pPr>
              <a:spcAft>
                <a:spcPts val="600"/>
              </a:spcAft>
            </a:pPr>
            <a:endParaRPr lang="en-US" dirty="0"/>
          </a:p>
          <a:p>
            <a:pPr>
              <a:spcAft>
                <a:spcPts val="600"/>
              </a:spcAft>
            </a:pPr>
            <a:r>
              <a:rPr lang="en-US" dirty="0">
                <a:latin typeface="Calibri Light" panose="020F0302020204030204" pitchFamily="34" charset="0"/>
              </a:rPr>
              <a:t>Values-based Culture </a:t>
            </a:r>
          </a:p>
          <a:p>
            <a:pPr>
              <a:spcAft>
                <a:spcPts val="600"/>
              </a:spcAft>
            </a:pPr>
            <a:endParaRPr lang="en-US" dirty="0"/>
          </a:p>
          <a:p>
            <a:pPr>
              <a:spcAft>
                <a:spcPts val="600"/>
              </a:spcAft>
            </a:pPr>
            <a:r>
              <a:rPr lang="en-US" dirty="0">
                <a:latin typeface="Calibri Light" panose="020F0302020204030204" pitchFamily="34" charset="0"/>
              </a:rPr>
              <a:t>Opportunistic and structured </a:t>
            </a:r>
          </a:p>
          <a:p>
            <a:endParaRPr lang="en-US" dirty="0">
              <a:latin typeface="Calibri"/>
              <a:cs typeface="Calibri"/>
            </a:endParaRP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dirty="0">
                <a:gradFill>
                  <a:gsLst>
                    <a:gs pos="0">
                      <a:prstClr val="black"/>
                    </a:gs>
                    <a:gs pos="100000">
                      <a:prstClr val="black"/>
                    </a:gs>
                  </a:gsLst>
                  <a:lin ang="5400000" scaled="0"/>
                </a:gradFill>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5F3B6F03-C416-4EB9-A480-70060D0A4359}" type="datetime8">
              <a:rPr lang="en-US" smtClean="0"/>
              <a:t>5/25/2023 5:33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37</a:t>
            </a:fld>
            <a:endParaRPr lang="en-US" dirty="0"/>
          </a:p>
        </p:txBody>
      </p:sp>
    </p:spTree>
    <p:extLst>
      <p:ext uri="{BB962C8B-B14F-4D97-AF65-F5344CB8AC3E}">
        <p14:creationId xmlns:p14="http://schemas.microsoft.com/office/powerpoint/2010/main" val="4526550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dirty="0">
                <a:gradFill>
                  <a:gsLst>
                    <a:gs pos="0">
                      <a:prstClr val="black"/>
                    </a:gs>
                    <a:gs pos="100000">
                      <a:prstClr val="black"/>
                    </a:gs>
                  </a:gsLst>
                  <a:lin ang="5400000" scaled="0"/>
                </a:gradFill>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5F3B6F03-C416-4EB9-A480-70060D0A4359}" type="datetime8">
              <a:rPr lang="en-US"/>
              <a:t>5/25/2023 5:33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a:pPr/>
              <a:t>42</a:t>
            </a:fld>
            <a:endParaRPr lang="en-US" dirty="0"/>
          </a:p>
        </p:txBody>
      </p:sp>
    </p:spTree>
    <p:extLst>
      <p:ext uri="{BB962C8B-B14F-4D97-AF65-F5344CB8AC3E}">
        <p14:creationId xmlns:p14="http://schemas.microsoft.com/office/powerpoint/2010/main" val="549304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dirty="0">
                <a:gradFill>
                  <a:gsLst>
                    <a:gs pos="0">
                      <a:prstClr val="black"/>
                    </a:gs>
                    <a:gs pos="100000">
                      <a:prstClr val="black"/>
                    </a:gs>
                  </a:gsLst>
                  <a:lin ang="5400000" scaled="0"/>
                </a:gradFill>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5F3B6F03-C416-4EB9-A480-70060D0A4359}" type="datetime8">
              <a:rPr lang="en-US"/>
              <a:t>5/25/2023 5:33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a:pPr/>
              <a:t>3</a:t>
            </a:fld>
            <a:endParaRPr lang="en-US" dirty="0"/>
          </a:p>
        </p:txBody>
      </p:sp>
    </p:spTree>
    <p:extLst>
      <p:ext uri="{BB962C8B-B14F-4D97-AF65-F5344CB8AC3E}">
        <p14:creationId xmlns:p14="http://schemas.microsoft.com/office/powerpoint/2010/main" val="668486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400" kern="1200" baseline="30000" dirty="0">
              <a:solidFill>
                <a:schemeClr val="tx1"/>
              </a:solidFill>
              <a:effectLst/>
              <a:latin typeface="+mn-lt"/>
              <a:cs typeface="+mn-cs"/>
            </a:endParaRP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ea typeface="Segoe UI" pitchFamily="34" charset="0"/>
              <a:cs typeface="Segoe UI" pitchFamily="34" charset="0"/>
            </a:endParaRPr>
          </a:p>
        </p:txBody>
      </p:sp>
      <p:sp>
        <p:nvSpPr>
          <p:cNvPr id="6" name="Date Placeholder 5"/>
          <p:cNvSpPr>
            <a:spLocks noGrp="1"/>
          </p:cNvSpPr>
          <p:nvPr>
            <p:ph type="dt" idx="1"/>
          </p:nvPr>
        </p:nvSpPr>
        <p:spPr/>
        <p:txBody>
          <a:bodyPr/>
          <a:lstStyle/>
          <a:p>
            <a:fld id="{5F3B6F03-C416-4EB9-A480-70060D0A4359}" type="datetime8">
              <a:rPr lang="en-US" smtClean="0"/>
              <a:t>5/25/2023 5:33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3946849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ea typeface="Segoe UI" pitchFamily="34" charset="0"/>
              <a:cs typeface="Segoe UI" pitchFamily="34" charset="0"/>
            </a:endParaRPr>
          </a:p>
        </p:txBody>
      </p:sp>
      <p:sp>
        <p:nvSpPr>
          <p:cNvPr id="6" name="Date Placeholder 5"/>
          <p:cNvSpPr>
            <a:spLocks noGrp="1"/>
          </p:cNvSpPr>
          <p:nvPr>
            <p:ph type="dt" idx="1"/>
          </p:nvPr>
        </p:nvSpPr>
        <p:spPr/>
        <p:txBody>
          <a:bodyPr/>
          <a:lstStyle/>
          <a:p>
            <a:fld id="{5F3B6F03-C416-4EB9-A480-70060D0A4359}" type="datetime8">
              <a:rPr lang="en-US" smtClean="0"/>
              <a:t>5/25/2023 5:33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385994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742" rtl="0" eaLnBrk="1" fontAlgn="auto" latinLnBrk="0" hangingPunct="1">
              <a:lnSpc>
                <a:spcPct val="90000"/>
              </a:lnSpc>
              <a:spcBef>
                <a:spcPts val="0"/>
              </a:spcBef>
              <a:spcAft>
                <a:spcPts val="340"/>
              </a:spcAft>
              <a:buClrTx/>
              <a:buSzTx/>
              <a:buFontTx/>
              <a:buNone/>
              <a:tabLst/>
              <a:defRPr/>
            </a:pPr>
            <a:r>
              <a:rPr lang="en-US" sz="900" dirty="0"/>
              <a:t>Source: https://www.kornferry.com/insights/featured-topics/organizational-transformation/how-the-worlds-most-admired-are-shaping-culture?</a:t>
            </a:r>
          </a:p>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dirty="0">
                <a:gradFill>
                  <a:gsLst>
                    <a:gs pos="0">
                      <a:prstClr val="black"/>
                    </a:gs>
                    <a:gs pos="100000">
                      <a:prstClr val="black"/>
                    </a:gs>
                  </a:gsLst>
                  <a:lin ang="5400000" scaled="0"/>
                </a:gradFill>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5F3B6F03-C416-4EB9-A480-70060D0A4359}" type="datetime8">
              <a:rPr lang="en-US" smtClean="0"/>
              <a:t>5/25/2023 5:33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2385566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ea typeface="Segoe UI" pitchFamily="34" charset="0"/>
              <a:cs typeface="Segoe UI" pitchFamily="34" charset="0"/>
            </a:endParaRPr>
          </a:p>
        </p:txBody>
      </p:sp>
      <p:sp>
        <p:nvSpPr>
          <p:cNvPr id="6" name="Date Placeholder 5"/>
          <p:cNvSpPr>
            <a:spLocks noGrp="1"/>
          </p:cNvSpPr>
          <p:nvPr>
            <p:ph type="dt" idx="1"/>
          </p:nvPr>
        </p:nvSpPr>
        <p:spPr/>
        <p:txBody>
          <a:bodyPr/>
          <a:lstStyle/>
          <a:p>
            <a:fld id="{5F3B6F03-C416-4EB9-A480-70060D0A4359}" type="datetime8">
              <a:rPr lang="en-US" smtClean="0"/>
              <a:t>5/25/2023 5:33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1779341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dirty="0">
                <a:gradFill>
                  <a:gsLst>
                    <a:gs pos="0">
                      <a:prstClr val="black"/>
                    </a:gs>
                    <a:gs pos="100000">
                      <a:prstClr val="black"/>
                    </a:gs>
                  </a:gsLst>
                  <a:lin ang="5400000" scaled="0"/>
                </a:gradFill>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5F3B6F03-C416-4EB9-A480-70060D0A4359}" type="datetime8">
              <a:rPr lang="en-US" smtClean="0"/>
              <a:t>5/25/2023 5:33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10</a:t>
            </a:fld>
            <a:endParaRPr lang="en-US" dirty="0"/>
          </a:p>
        </p:txBody>
      </p:sp>
    </p:spTree>
    <p:extLst>
      <p:ext uri="{BB962C8B-B14F-4D97-AF65-F5344CB8AC3E}">
        <p14:creationId xmlns:p14="http://schemas.microsoft.com/office/powerpoint/2010/main" val="3721642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defTabSz="932472" fontAlgn="base">
              <a:lnSpc>
                <a:spcPct val="90000"/>
              </a:lnSpc>
              <a:spcBef>
                <a:spcPct val="0"/>
              </a:spcBef>
              <a:spcAft>
                <a:spcPct val="0"/>
              </a:spcAft>
              <a:buFont typeface="Arial" panose="020B0604020202020204" pitchFamily="34" charset="0"/>
              <a:buChar char="•"/>
            </a:pPr>
            <a:r>
              <a:rPr lang="en-US" dirty="0">
                <a:gradFill>
                  <a:gsLst>
                    <a:gs pos="0">
                      <a:schemeClr val="accent1">
                        <a:lumMod val="5000"/>
                        <a:lumOff val="95000"/>
                      </a:schemeClr>
                    </a:gs>
                    <a:gs pos="100000">
                      <a:schemeClr val="bg1"/>
                    </a:gs>
                  </a:gsLst>
                  <a:lin ang="5400000" scaled="1"/>
                </a:gradFill>
                <a:latin typeface="Franklin Gothic Medium" panose="020B0603020102020204" pitchFamily="34" charset="0"/>
                <a:ea typeface="Segoe UI" pitchFamily="34" charset="0"/>
                <a:cs typeface="Segoe UI" pitchFamily="34" charset="0"/>
              </a:rPr>
              <a:t>Storytelling is a skill / an art </a:t>
            </a:r>
          </a:p>
          <a:p>
            <a:pPr marL="342900" indent="-342900" algn="l" defTabSz="932472" fontAlgn="base">
              <a:lnSpc>
                <a:spcPct val="90000"/>
              </a:lnSpc>
              <a:spcBef>
                <a:spcPct val="0"/>
              </a:spcBef>
              <a:spcAft>
                <a:spcPct val="0"/>
              </a:spcAft>
              <a:buFont typeface="Arial" panose="020B0604020202020204" pitchFamily="34" charset="0"/>
              <a:buChar char="•"/>
            </a:pPr>
            <a:r>
              <a:rPr lang="en-US" dirty="0">
                <a:gradFill>
                  <a:gsLst>
                    <a:gs pos="0">
                      <a:schemeClr val="accent1">
                        <a:lumMod val="5000"/>
                        <a:lumOff val="95000"/>
                      </a:schemeClr>
                    </a:gs>
                    <a:gs pos="100000">
                      <a:schemeClr val="bg1"/>
                    </a:gs>
                  </a:gsLst>
                  <a:lin ang="5400000" scaled="1"/>
                </a:gradFill>
                <a:latin typeface="Franklin Gothic Medium" panose="020B0603020102020204" pitchFamily="34" charset="0"/>
                <a:ea typeface="Segoe UI" pitchFamily="34" charset="0"/>
                <a:cs typeface="Segoe UI" pitchFamily="34" charset="0"/>
              </a:rPr>
              <a:t>Yes you can be trained and mentored  (internal and external) </a:t>
            </a:r>
          </a:p>
          <a:p>
            <a:pPr marL="342900" indent="-342900" algn="l" defTabSz="932472" fontAlgn="base">
              <a:lnSpc>
                <a:spcPct val="90000"/>
              </a:lnSpc>
              <a:spcBef>
                <a:spcPct val="0"/>
              </a:spcBef>
              <a:spcAft>
                <a:spcPct val="0"/>
              </a:spcAft>
              <a:buFont typeface="Arial" panose="020B0604020202020204" pitchFamily="34" charset="0"/>
              <a:buChar char="•"/>
            </a:pPr>
            <a:r>
              <a:rPr lang="en-US" dirty="0">
                <a:gradFill>
                  <a:gsLst>
                    <a:gs pos="0">
                      <a:schemeClr val="accent1">
                        <a:lumMod val="5000"/>
                        <a:lumOff val="95000"/>
                      </a:schemeClr>
                    </a:gs>
                    <a:gs pos="100000">
                      <a:schemeClr val="bg1"/>
                    </a:gs>
                  </a:gsLst>
                  <a:lin ang="5400000" scaled="1"/>
                </a:gradFill>
                <a:latin typeface="Franklin Gothic Medium" panose="020B0603020102020204" pitchFamily="34" charset="0"/>
                <a:ea typeface="Segoe UI" pitchFamily="34" charset="0"/>
                <a:cs typeface="Segoe UI" pitchFamily="34" charset="0"/>
              </a:rPr>
              <a:t>Practice makes perfect </a:t>
            </a:r>
          </a:p>
          <a:p>
            <a:pPr marL="342900" indent="-342900" algn="l" defTabSz="932472" fontAlgn="base">
              <a:lnSpc>
                <a:spcPct val="90000"/>
              </a:lnSpc>
              <a:spcBef>
                <a:spcPct val="0"/>
              </a:spcBef>
              <a:spcAft>
                <a:spcPct val="0"/>
              </a:spcAft>
              <a:buFont typeface="Arial" panose="020B0604020202020204" pitchFamily="34" charset="0"/>
              <a:buChar char="•"/>
            </a:pPr>
            <a:r>
              <a:rPr lang="en-US" dirty="0">
                <a:gradFill>
                  <a:gsLst>
                    <a:gs pos="0">
                      <a:schemeClr val="accent1">
                        <a:lumMod val="5000"/>
                        <a:lumOff val="95000"/>
                      </a:schemeClr>
                    </a:gs>
                    <a:gs pos="100000">
                      <a:schemeClr val="bg1"/>
                    </a:gs>
                  </a:gsLst>
                  <a:lin ang="5400000" scaled="1"/>
                </a:gradFill>
                <a:latin typeface="Franklin Gothic Medium" panose="020B0603020102020204" pitchFamily="34" charset="0"/>
                <a:ea typeface="Segoe UI" pitchFamily="34" charset="0"/>
                <a:cs typeface="Segoe UI" pitchFamily="34" charset="0"/>
              </a:rPr>
              <a:t>Like a great book start with where you want to go</a:t>
            </a:r>
          </a:p>
          <a:p>
            <a:pPr marL="342900" indent="-342900" algn="l" defTabSz="932472" fontAlgn="base">
              <a:lnSpc>
                <a:spcPct val="90000"/>
              </a:lnSpc>
              <a:spcBef>
                <a:spcPct val="0"/>
              </a:spcBef>
              <a:spcAft>
                <a:spcPct val="0"/>
              </a:spcAft>
              <a:buFont typeface="Arial" panose="020B0604020202020204" pitchFamily="34" charset="0"/>
              <a:buChar char="•"/>
            </a:pPr>
            <a:r>
              <a:rPr lang="en-US" dirty="0">
                <a:gradFill>
                  <a:gsLst>
                    <a:gs pos="0">
                      <a:schemeClr val="accent1">
                        <a:lumMod val="5000"/>
                        <a:lumOff val="95000"/>
                      </a:schemeClr>
                    </a:gs>
                    <a:gs pos="100000">
                      <a:schemeClr val="bg1"/>
                    </a:gs>
                  </a:gsLst>
                  <a:lin ang="5400000" scaled="1"/>
                </a:gradFill>
                <a:latin typeface="Franklin Gothic Medium" panose="020B0603020102020204" pitchFamily="34" charset="0"/>
                <a:ea typeface="Segoe UI" pitchFamily="34" charset="0"/>
                <a:cs typeface="Segoe UI" pitchFamily="34" charset="0"/>
              </a:rPr>
              <a:t>Framing it from the eyes of the customer is a powerful motivator</a:t>
            </a:r>
          </a:p>
          <a:p>
            <a:pPr marL="342900" indent="-342900" algn="l" defTabSz="932472" fontAlgn="base">
              <a:lnSpc>
                <a:spcPct val="90000"/>
              </a:lnSpc>
              <a:spcBef>
                <a:spcPct val="0"/>
              </a:spcBef>
              <a:spcAft>
                <a:spcPct val="0"/>
              </a:spcAft>
              <a:buFont typeface="Arial" panose="020B0604020202020204" pitchFamily="34" charset="0"/>
              <a:buChar char="•"/>
            </a:pPr>
            <a:r>
              <a:rPr lang="en-US" dirty="0">
                <a:gradFill>
                  <a:gsLst>
                    <a:gs pos="0">
                      <a:schemeClr val="accent1">
                        <a:lumMod val="5000"/>
                        <a:lumOff val="95000"/>
                      </a:schemeClr>
                    </a:gs>
                    <a:gs pos="100000">
                      <a:schemeClr val="bg1"/>
                    </a:gs>
                  </a:gsLst>
                  <a:lin ang="5400000" scaled="1"/>
                </a:gradFill>
                <a:latin typeface="Franklin Gothic Medium" panose="020B0603020102020204" pitchFamily="34" charset="0"/>
                <a:ea typeface="Segoe UI" pitchFamily="34" charset="0"/>
                <a:cs typeface="Segoe UI" pitchFamily="34" charset="0"/>
              </a:rPr>
              <a:t>Especially with real customer feedback</a:t>
            </a:r>
          </a:p>
          <a:p>
            <a:pPr marL="342900" indent="-342900" algn="l" defTabSz="932472" fontAlgn="base">
              <a:lnSpc>
                <a:spcPct val="90000"/>
              </a:lnSpc>
              <a:spcBef>
                <a:spcPct val="0"/>
              </a:spcBef>
              <a:spcAft>
                <a:spcPct val="0"/>
              </a:spcAft>
              <a:buFont typeface="Arial" panose="020B0604020202020204" pitchFamily="34" charset="0"/>
              <a:buChar char="•"/>
            </a:pPr>
            <a:r>
              <a:rPr lang="en-US" dirty="0">
                <a:gradFill>
                  <a:gsLst>
                    <a:gs pos="0">
                      <a:schemeClr val="accent1">
                        <a:lumMod val="5000"/>
                        <a:lumOff val="95000"/>
                      </a:schemeClr>
                    </a:gs>
                    <a:gs pos="100000">
                      <a:schemeClr val="bg1"/>
                    </a:gs>
                  </a:gsLst>
                  <a:lin ang="5400000" scaled="1"/>
                </a:gradFill>
                <a:latin typeface="Franklin Gothic Medium" panose="020B0603020102020204" pitchFamily="34" charset="0"/>
                <a:ea typeface="Segoe UI" pitchFamily="34" charset="0"/>
                <a:cs typeface="Segoe UI" pitchFamily="34" charset="0"/>
              </a:rPr>
              <a:t>Why can the org not afford to NOT do this </a:t>
            </a:r>
          </a:p>
          <a:p>
            <a:pPr marL="342900" indent="-342900" algn="l" defTabSz="932472" fontAlgn="base">
              <a:lnSpc>
                <a:spcPct val="90000"/>
              </a:lnSpc>
              <a:spcBef>
                <a:spcPct val="0"/>
              </a:spcBef>
              <a:spcAft>
                <a:spcPct val="0"/>
              </a:spcAft>
              <a:buFont typeface="Arial" panose="020B0604020202020204" pitchFamily="34" charset="0"/>
              <a:buChar char="•"/>
            </a:pPr>
            <a:r>
              <a:rPr lang="en-US" dirty="0">
                <a:gradFill>
                  <a:gsLst>
                    <a:gs pos="0">
                      <a:schemeClr val="accent1">
                        <a:lumMod val="5000"/>
                        <a:lumOff val="95000"/>
                      </a:schemeClr>
                    </a:gs>
                    <a:gs pos="100000">
                      <a:schemeClr val="bg1"/>
                    </a:gs>
                  </a:gsLst>
                  <a:lin ang="5400000" scaled="1"/>
                </a:gradFill>
                <a:latin typeface="Franklin Gothic Medium" panose="020B0603020102020204" pitchFamily="34" charset="0"/>
                <a:ea typeface="Segoe UI" pitchFamily="34" charset="0"/>
                <a:cs typeface="Segoe UI" pitchFamily="34" charset="0"/>
              </a:rPr>
              <a:t>Are there pressure valves – areas where the org can assess how things are going and/or back away or increase focus </a:t>
            </a:r>
          </a:p>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ea typeface="Segoe UI" pitchFamily="34" charset="0"/>
              <a:cs typeface="Segoe UI" pitchFamily="34" charset="0"/>
            </a:endParaRPr>
          </a:p>
        </p:txBody>
      </p:sp>
      <p:sp>
        <p:nvSpPr>
          <p:cNvPr id="6" name="Date Placeholder 5"/>
          <p:cNvSpPr>
            <a:spLocks noGrp="1"/>
          </p:cNvSpPr>
          <p:nvPr>
            <p:ph type="dt" idx="1"/>
          </p:nvPr>
        </p:nvSpPr>
        <p:spPr/>
        <p:txBody>
          <a:bodyPr/>
          <a:lstStyle/>
          <a:p>
            <a:fld id="{5F3B6F03-C416-4EB9-A480-70060D0A4359}" type="datetime8">
              <a:rPr lang="en-US" smtClean="0"/>
              <a:t>5/25/2023 5:33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11</a:t>
            </a:fld>
            <a:endParaRPr lang="en-US" dirty="0"/>
          </a:p>
        </p:txBody>
      </p:sp>
    </p:spTree>
    <p:extLst>
      <p:ext uri="{BB962C8B-B14F-4D97-AF65-F5344CB8AC3E}">
        <p14:creationId xmlns:p14="http://schemas.microsoft.com/office/powerpoint/2010/main" val="7321350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sv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6" name="Picture Placeholder 95">
            <a:extLst>
              <a:ext uri="{FF2B5EF4-FFF2-40B4-BE49-F238E27FC236}">
                <a16:creationId xmlns:a16="http://schemas.microsoft.com/office/drawing/2014/main" id="{21FE073A-06FF-4D7B-8EA8-7A9E999FDB79}"/>
              </a:ext>
            </a:extLst>
          </p:cNvPr>
          <p:cNvSpPr>
            <a:spLocks noGrp="1"/>
          </p:cNvSpPr>
          <p:nvPr>
            <p:ph type="pic" sz="quarter" idx="20"/>
          </p:nvPr>
        </p:nvSpPr>
        <p:spPr>
          <a:xfrm>
            <a:off x="0" y="3736718"/>
            <a:ext cx="12438000" cy="3255430"/>
          </a:xfrm>
          <a:prstGeom prst="rect">
            <a:avLst/>
          </a:prstGeom>
        </p:spPr>
        <p:txBody>
          <a:bodyPr wrap="square" anchor="ctr">
            <a:noAutofit/>
          </a:bodyPr>
          <a:lstStyle>
            <a:lvl1pPr algn="ctr">
              <a:defRPr sz="2000"/>
            </a:lvl1pPr>
          </a:lstStyle>
          <a:p>
            <a:r>
              <a:rPr lang="en-US" dirty="0"/>
              <a:t>Click icon to add picture</a:t>
            </a:r>
            <a:endParaRPr lang="de-DE" dirty="0"/>
          </a:p>
        </p:txBody>
      </p:sp>
      <p:sp>
        <p:nvSpPr>
          <p:cNvPr id="17" name="Rectangle 16"/>
          <p:cNvSpPr/>
          <p:nvPr/>
        </p:nvSpPr>
        <p:spPr bwMode="auto">
          <a:xfrm>
            <a:off x="0" y="-4762"/>
            <a:ext cx="12436475" cy="374306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12" name="Title 1"/>
          <p:cNvSpPr>
            <a:spLocks noGrp="1"/>
          </p:cNvSpPr>
          <p:nvPr>
            <p:ph type="title" hasCustomPrompt="1"/>
          </p:nvPr>
        </p:nvSpPr>
        <p:spPr bwMode="auto">
          <a:xfrm>
            <a:off x="458237" y="654405"/>
            <a:ext cx="11520000" cy="1322217"/>
          </a:xfrm>
          <a:noFill/>
        </p:spPr>
        <p:txBody>
          <a:bodyPr lIns="0" tIns="0" rIns="0" bIns="0" anchor="t" anchorCtr="0"/>
          <a:lstStyle>
            <a:lvl1pPr>
              <a:lnSpc>
                <a:spcPct val="80000"/>
              </a:lnSpc>
              <a:defRPr sz="6000" spc="-100" baseline="0">
                <a:solidFill>
                  <a:schemeClr val="bg1"/>
                </a:solidFill>
                <a:latin typeface="+mj-lt"/>
              </a:defRPr>
            </a:lvl1pPr>
          </a:lstStyle>
          <a:p>
            <a:r>
              <a:rPr lang="en-US" dirty="0"/>
              <a:t>Presentation Title</a:t>
            </a:r>
          </a:p>
        </p:txBody>
      </p:sp>
      <p:sp>
        <p:nvSpPr>
          <p:cNvPr id="4" name="Text Placeholder 3"/>
          <p:cNvSpPr>
            <a:spLocks noGrp="1"/>
          </p:cNvSpPr>
          <p:nvPr>
            <p:ph type="body" sz="quarter" idx="18" hasCustomPrompt="1"/>
          </p:nvPr>
        </p:nvSpPr>
        <p:spPr>
          <a:xfrm>
            <a:off x="458237" y="2868542"/>
            <a:ext cx="5665026" cy="276998"/>
          </a:xfrm>
        </p:spPr>
        <p:txBody>
          <a:bodyPr/>
          <a:lstStyle>
            <a:lvl1pPr>
              <a:lnSpc>
                <a:spcPct val="90000"/>
              </a:lnSpc>
              <a:defRPr lang="en-US" sz="1800" kern="1200" spc="0" baseline="0" dirty="0">
                <a:solidFill>
                  <a:schemeClr val="bg1"/>
                </a:solidFill>
                <a:latin typeface="Franklin Gothic Medium" panose="020B0603020102020204" pitchFamily="34" charset="0"/>
                <a:ea typeface="+mn-ea"/>
                <a:cs typeface="+mn-cs"/>
              </a:defRPr>
            </a:lvl1pPr>
          </a:lstStyle>
          <a:p>
            <a:pPr lvl="0"/>
            <a:r>
              <a:rPr lang="en-US" dirty="0"/>
              <a:t>Click to add text</a:t>
            </a:r>
          </a:p>
        </p:txBody>
      </p:sp>
      <p:sp>
        <p:nvSpPr>
          <p:cNvPr id="3" name="Picture Placeholder 2">
            <a:extLst>
              <a:ext uri="{FF2B5EF4-FFF2-40B4-BE49-F238E27FC236}">
                <a16:creationId xmlns:a16="http://schemas.microsoft.com/office/drawing/2014/main" id="{3A2D2032-328F-48A2-A42D-5A53A5C970CA}"/>
              </a:ext>
            </a:extLst>
          </p:cNvPr>
          <p:cNvSpPr>
            <a:spLocks noGrp="1"/>
          </p:cNvSpPr>
          <p:nvPr>
            <p:ph type="pic" sz="quarter" idx="21" hasCustomPrompt="1"/>
          </p:nvPr>
        </p:nvSpPr>
        <p:spPr>
          <a:xfrm>
            <a:off x="458237" y="5393744"/>
            <a:ext cx="2653200" cy="1105200"/>
          </a:xfrm>
        </p:spPr>
        <p:txBody>
          <a:bodyPr/>
          <a:lstStyle>
            <a:lvl1pPr>
              <a:defRPr sz="2000"/>
            </a:lvl1pPr>
          </a:lstStyle>
          <a:p>
            <a:r>
              <a:rPr lang="en-GB" dirty="0"/>
              <a:t>INSERT CLIENT LOGO HERE</a:t>
            </a:r>
          </a:p>
        </p:txBody>
      </p:sp>
      <p:sp>
        <p:nvSpPr>
          <p:cNvPr id="76" name="Text Placeholder 75">
            <a:extLst>
              <a:ext uri="{FF2B5EF4-FFF2-40B4-BE49-F238E27FC236}">
                <a16:creationId xmlns:a16="http://schemas.microsoft.com/office/drawing/2014/main" id="{23F8ECC9-D28F-45ED-98A6-BACADD6DAFCB}"/>
              </a:ext>
            </a:extLst>
          </p:cNvPr>
          <p:cNvSpPr>
            <a:spLocks noGrp="1"/>
          </p:cNvSpPr>
          <p:nvPr>
            <p:ph type="body" sz="quarter" idx="17" hasCustomPrompt="1"/>
          </p:nvPr>
        </p:nvSpPr>
        <p:spPr>
          <a:xfrm>
            <a:off x="0" y="3736718"/>
            <a:ext cx="12438000" cy="609802"/>
          </a:xfrm>
          <a:prstGeom prst="rect">
            <a:avLst/>
          </a:prstGeom>
          <a:solidFill>
            <a:schemeClr val="accent1">
              <a:alpha val="80000"/>
            </a:schemeClr>
          </a:solidFill>
        </p:spPr>
        <p:txBody>
          <a:bodyPr wrap="square" lIns="457200" anchor="ctr">
            <a:noAutofit/>
          </a:bodyPr>
          <a:lstStyle>
            <a:lvl1pPr>
              <a:defRPr sz="1800">
                <a:solidFill>
                  <a:schemeClr val="bg1"/>
                </a:solidFill>
                <a:latin typeface="Franklin Gothic Medium" panose="020B06030201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Date </a:t>
            </a:r>
            <a:r>
              <a:rPr lang="en-GB" dirty="0"/>
              <a:t>(e.g. October 29, 2021)</a:t>
            </a:r>
            <a:endParaRPr lang="en-US" dirty="0"/>
          </a:p>
        </p:txBody>
      </p:sp>
      <p:sp>
        <p:nvSpPr>
          <p:cNvPr id="18" name="Enable Layout Protection" hidden="1">
            <a:extLst>
              <a:ext uri="{FF2B5EF4-FFF2-40B4-BE49-F238E27FC236}">
                <a16:creationId xmlns:a16="http://schemas.microsoft.com/office/drawing/2014/main" id="{3393631A-9B83-4524-8187-55D7D7D1B37A}"/>
              </a:ext>
            </a:extLst>
          </p:cNvPr>
          <p:cNvSpPr>
            <a:spLocks/>
          </p:cNvSpPr>
          <p:nvPr>
            <p:custDataLst>
              <p:tags r:id="rId1"/>
            </p:custDataLst>
          </p:nvPr>
        </p:nvSpPr>
        <p:spPr>
          <a:xfrm>
            <a:off x="-1" y="-1"/>
            <a:ext cx="12436475" cy="6994525"/>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200" dirty="0">
              <a:solidFill>
                <a:schemeClr val="bg1"/>
              </a:solidFill>
            </a:endParaRPr>
          </a:p>
        </p:txBody>
      </p:sp>
      <p:sp>
        <p:nvSpPr>
          <p:cNvPr id="5" name="Picture Placeholder 4">
            <a:extLst>
              <a:ext uri="{FF2B5EF4-FFF2-40B4-BE49-F238E27FC236}">
                <a16:creationId xmlns:a16="http://schemas.microsoft.com/office/drawing/2014/main" id="{D6C75439-82F6-4189-884D-D6E923767975}"/>
              </a:ext>
            </a:extLst>
          </p:cNvPr>
          <p:cNvSpPr>
            <a:spLocks noGrp="1"/>
          </p:cNvSpPr>
          <p:nvPr>
            <p:ph type="pic" sz="quarter" idx="22" hasCustomPrompt="1"/>
          </p:nvPr>
        </p:nvSpPr>
        <p:spPr>
          <a:xfrm>
            <a:off x="10664827" y="3856038"/>
            <a:ext cx="1308100" cy="436563"/>
          </a:xfrm>
          <a:blipFill>
            <a:blip r:embed="rId3">
              <a:extLst>
                <a:ext uri="{96DAC541-7B7A-43D3-8B79-37D633B846F1}">
                  <asvg:svgBlip xmlns:asvg="http://schemas.microsoft.com/office/drawing/2016/SVG/main" r:embed="rId4"/>
                </a:ext>
              </a:extLst>
            </a:blip>
            <a:stretch>
              <a:fillRect/>
            </a:stretch>
          </a:blipFill>
        </p:spPr>
        <p:txBody>
          <a:bodyPr/>
          <a:lstStyle>
            <a:lvl1pPr>
              <a:defRPr/>
            </a:lvl1pPr>
          </a:lstStyle>
          <a:p>
            <a:r>
              <a:rPr lang="en-GB" dirty="0"/>
              <a:t> </a:t>
            </a:r>
          </a:p>
        </p:txBody>
      </p:sp>
    </p:spTree>
    <p:extLst>
      <p:ext uri="{BB962C8B-B14F-4D97-AF65-F5344CB8AC3E}">
        <p14:creationId xmlns:p14="http://schemas.microsoft.com/office/powerpoint/2010/main" val="3774895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2 line Subhead and Two Column">
    <p:bg>
      <p:bgPr>
        <a:solidFill>
          <a:schemeClr val="bg1"/>
        </a:solidFill>
        <a:effectLst/>
      </p:bgPr>
    </p:bg>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BAC5C6D-EE5F-4228-B585-7BACBEF588EC}"/>
              </a:ext>
            </a:extLst>
          </p:cNvPr>
          <p:cNvSpPr>
            <a:spLocks noGrp="1"/>
          </p:cNvSpPr>
          <p:nvPr>
            <p:ph sz="quarter" idx="12"/>
          </p:nvPr>
        </p:nvSpPr>
        <p:spPr>
          <a:xfrm>
            <a:off x="458238" y="2325318"/>
            <a:ext cx="5644800" cy="41778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9" name="Content Placeholder 8">
            <a:extLst>
              <a:ext uri="{FF2B5EF4-FFF2-40B4-BE49-F238E27FC236}">
                <a16:creationId xmlns:a16="http://schemas.microsoft.com/office/drawing/2014/main" id="{60149B5E-6BE6-4F4D-A9EF-7D7710FA9024}"/>
              </a:ext>
            </a:extLst>
          </p:cNvPr>
          <p:cNvSpPr>
            <a:spLocks noGrp="1"/>
          </p:cNvSpPr>
          <p:nvPr>
            <p:ph sz="quarter" idx="13"/>
          </p:nvPr>
        </p:nvSpPr>
        <p:spPr>
          <a:xfrm>
            <a:off x="6332538" y="2325318"/>
            <a:ext cx="5645700" cy="41778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2" name="Title 1">
            <a:extLst>
              <a:ext uri="{FF2B5EF4-FFF2-40B4-BE49-F238E27FC236}">
                <a16:creationId xmlns:a16="http://schemas.microsoft.com/office/drawing/2014/main" id="{5F10CE55-CFD3-4D22-9B8F-9210C111DE3D}"/>
              </a:ext>
            </a:extLst>
          </p:cNvPr>
          <p:cNvSpPr>
            <a:spLocks noGrp="1"/>
          </p:cNvSpPr>
          <p:nvPr>
            <p:ph type="title"/>
          </p:nvPr>
        </p:nvSpPr>
        <p:spPr>
          <a:xfrm>
            <a:off x="458788" y="702000"/>
            <a:ext cx="11518900" cy="517065"/>
          </a:xfrm>
        </p:spPr>
        <p:txBody>
          <a:bodyPr/>
          <a:lstStyle>
            <a:lvl1pPr>
              <a:defRPr>
                <a:solidFill>
                  <a:schemeClr val="tx2"/>
                </a:solidFill>
              </a:defRPr>
            </a:lvl1pPr>
          </a:lstStyle>
          <a:p>
            <a:r>
              <a:rPr lang="en-US"/>
              <a:t>Click to edit Master title style</a:t>
            </a:r>
            <a:endParaRPr lang="en-GB" dirty="0"/>
          </a:p>
        </p:txBody>
      </p:sp>
      <p:sp>
        <p:nvSpPr>
          <p:cNvPr id="4" name="Subhead">
            <a:extLst>
              <a:ext uri="{FF2B5EF4-FFF2-40B4-BE49-F238E27FC236}">
                <a16:creationId xmlns:a16="http://schemas.microsoft.com/office/drawing/2014/main" id="{45C3739F-3F7D-441B-B417-65F355EF19A4}"/>
              </a:ext>
            </a:extLst>
          </p:cNvPr>
          <p:cNvSpPr>
            <a:spLocks noGrp="1"/>
          </p:cNvSpPr>
          <p:nvPr>
            <p:ph type="body" sz="quarter" idx="17" hasCustomPrompt="1"/>
          </p:nvPr>
        </p:nvSpPr>
        <p:spPr>
          <a:xfrm>
            <a:off x="458238" y="1722680"/>
            <a:ext cx="11520000" cy="276998"/>
          </a:xfrm>
        </p:spPr>
        <p:txBody>
          <a:bodyPr>
            <a:spAutoFit/>
          </a:bodyPr>
          <a:lstStyle>
            <a:lvl1pPr>
              <a:defRPr sz="1800"/>
            </a:lvl1pPr>
          </a:lstStyle>
          <a:p>
            <a:pPr lvl="0"/>
            <a:r>
              <a:rPr lang="en-US" dirty="0"/>
              <a:t>Sub header – Delete if not needed</a:t>
            </a:r>
            <a:endParaRPr lang="en-GB" dirty="0"/>
          </a:p>
        </p:txBody>
      </p:sp>
      <p:sp>
        <p:nvSpPr>
          <p:cNvPr id="6" name="Enable Layout Protection" hidden="1">
            <a:extLst>
              <a:ext uri="{FF2B5EF4-FFF2-40B4-BE49-F238E27FC236}">
                <a16:creationId xmlns:a16="http://schemas.microsoft.com/office/drawing/2014/main" id="{BF570150-E03E-4625-8ACA-17954B95FFD1}"/>
              </a:ext>
            </a:extLst>
          </p:cNvPr>
          <p:cNvSpPr>
            <a:spLocks/>
          </p:cNvSpPr>
          <p:nvPr>
            <p:custDataLst>
              <p:tags r:id="rId1"/>
            </p:custDataLst>
          </p:nvPr>
        </p:nvSpPr>
        <p:spPr>
          <a:xfrm>
            <a:off x="458238" y="688976"/>
            <a:ext cx="11520000" cy="5811838"/>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200" dirty="0">
              <a:solidFill>
                <a:schemeClr val="bg1"/>
              </a:solidFill>
            </a:endParaRPr>
          </a:p>
        </p:txBody>
      </p:sp>
    </p:spTree>
    <p:extLst>
      <p:ext uri="{BB962C8B-B14F-4D97-AF65-F5344CB8AC3E}">
        <p14:creationId xmlns:p14="http://schemas.microsoft.com/office/powerpoint/2010/main" val="3139737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2 line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A1431-D044-4624-A9EB-0EB136BFC7A6}"/>
              </a:ext>
            </a:extLst>
          </p:cNvPr>
          <p:cNvSpPr>
            <a:spLocks noGrp="1"/>
          </p:cNvSpPr>
          <p:nvPr>
            <p:ph type="title"/>
          </p:nvPr>
        </p:nvSpPr>
        <p:spPr>
          <a:xfrm>
            <a:off x="458788" y="702000"/>
            <a:ext cx="11518900" cy="517065"/>
          </a:xfrm>
        </p:spPr>
        <p:txBody>
          <a:bodyPr/>
          <a:lstStyle>
            <a:lvl1pPr>
              <a:defRPr>
                <a:solidFill>
                  <a:schemeClr val="tx2"/>
                </a:solidFill>
              </a:defRPr>
            </a:lvl1pPr>
          </a:lstStyle>
          <a:p>
            <a:r>
              <a:rPr lang="en-US"/>
              <a:t>Click to edit Master title style</a:t>
            </a:r>
            <a:endParaRPr lang="en-GB" dirty="0"/>
          </a:p>
        </p:txBody>
      </p:sp>
      <p:sp>
        <p:nvSpPr>
          <p:cNvPr id="4" name="Subhead">
            <a:extLst>
              <a:ext uri="{FF2B5EF4-FFF2-40B4-BE49-F238E27FC236}">
                <a16:creationId xmlns:a16="http://schemas.microsoft.com/office/drawing/2014/main" id="{DCA722B4-99B5-411C-8627-3BE41B288F3E}"/>
              </a:ext>
            </a:extLst>
          </p:cNvPr>
          <p:cNvSpPr>
            <a:spLocks noGrp="1"/>
          </p:cNvSpPr>
          <p:nvPr>
            <p:ph type="body" sz="quarter" idx="15" hasCustomPrompt="1"/>
          </p:nvPr>
        </p:nvSpPr>
        <p:spPr>
          <a:xfrm>
            <a:off x="458238" y="1722680"/>
            <a:ext cx="11520000" cy="276998"/>
          </a:xfrm>
        </p:spPr>
        <p:txBody>
          <a:bodyPr>
            <a:spAutoFit/>
          </a:bodyPr>
          <a:lstStyle>
            <a:lvl1pPr>
              <a:defRPr sz="1800"/>
            </a:lvl1pPr>
          </a:lstStyle>
          <a:p>
            <a:pPr lvl="0"/>
            <a:r>
              <a:rPr lang="en-US" dirty="0"/>
              <a:t>Sub header – Delete if not needed</a:t>
            </a:r>
            <a:endParaRPr lang="en-GB" dirty="0"/>
          </a:p>
        </p:txBody>
      </p:sp>
      <p:sp>
        <p:nvSpPr>
          <p:cNvPr id="5" name="Enable Layout Protection" hidden="1">
            <a:extLst>
              <a:ext uri="{FF2B5EF4-FFF2-40B4-BE49-F238E27FC236}">
                <a16:creationId xmlns:a16="http://schemas.microsoft.com/office/drawing/2014/main" id="{A2A71946-45B5-4AF1-9D66-104E3CB594FE}"/>
              </a:ext>
            </a:extLst>
          </p:cNvPr>
          <p:cNvSpPr>
            <a:spLocks/>
          </p:cNvSpPr>
          <p:nvPr>
            <p:custDataLst>
              <p:tags r:id="rId1"/>
            </p:custDataLst>
          </p:nvPr>
        </p:nvSpPr>
        <p:spPr>
          <a:xfrm>
            <a:off x="458238" y="688976"/>
            <a:ext cx="11520000" cy="5811838"/>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200" dirty="0">
              <a:solidFill>
                <a:schemeClr val="bg1"/>
              </a:solidFill>
            </a:endParaRPr>
          </a:p>
        </p:txBody>
      </p:sp>
    </p:spTree>
    <p:extLst>
      <p:ext uri="{BB962C8B-B14F-4D97-AF65-F5344CB8AC3E}">
        <p14:creationId xmlns:p14="http://schemas.microsoft.com/office/powerpoint/2010/main" val="421801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2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A1431-D044-4624-A9EB-0EB136BFC7A6}"/>
              </a:ext>
            </a:extLst>
          </p:cNvPr>
          <p:cNvSpPr>
            <a:spLocks noGrp="1"/>
          </p:cNvSpPr>
          <p:nvPr>
            <p:ph type="title"/>
          </p:nvPr>
        </p:nvSpPr>
        <p:spPr>
          <a:xfrm>
            <a:off x="458788" y="702000"/>
            <a:ext cx="11518900" cy="517065"/>
          </a:xfrm>
        </p:spPr>
        <p:txBody>
          <a:bodyPr/>
          <a:lstStyle>
            <a:lvl1pPr>
              <a:defRPr>
                <a:solidFill>
                  <a:schemeClr val="tx2"/>
                </a:solidFill>
              </a:defRPr>
            </a:lvl1pPr>
          </a:lstStyle>
          <a:p>
            <a:r>
              <a:rPr lang="en-US"/>
              <a:t>Click to edit Master title style</a:t>
            </a:r>
            <a:endParaRPr lang="en-GB" dirty="0"/>
          </a:p>
        </p:txBody>
      </p:sp>
      <p:sp>
        <p:nvSpPr>
          <p:cNvPr id="3" name="Enable Layout Protection" hidden="1">
            <a:extLst>
              <a:ext uri="{FF2B5EF4-FFF2-40B4-BE49-F238E27FC236}">
                <a16:creationId xmlns:a16="http://schemas.microsoft.com/office/drawing/2014/main" id="{407A1E9A-AE23-4BCE-AD62-846C3B1CB32A}"/>
              </a:ext>
            </a:extLst>
          </p:cNvPr>
          <p:cNvSpPr>
            <a:spLocks/>
          </p:cNvSpPr>
          <p:nvPr>
            <p:custDataLst>
              <p:tags r:id="rId1"/>
            </p:custDataLst>
          </p:nvPr>
        </p:nvSpPr>
        <p:spPr>
          <a:xfrm>
            <a:off x="458238" y="688976"/>
            <a:ext cx="11520000" cy="5811838"/>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200" dirty="0">
              <a:solidFill>
                <a:schemeClr val="bg1"/>
              </a:solidFill>
            </a:endParaRPr>
          </a:p>
        </p:txBody>
      </p:sp>
    </p:spTree>
    <p:extLst>
      <p:ext uri="{BB962C8B-B14F-4D97-AF65-F5344CB8AC3E}">
        <p14:creationId xmlns:p14="http://schemas.microsoft.com/office/powerpoint/2010/main" val="248811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2 line no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A1431-D044-4624-A9EB-0EB136BFC7A6}"/>
              </a:ext>
            </a:extLst>
          </p:cNvPr>
          <p:cNvSpPr>
            <a:spLocks noGrp="1"/>
          </p:cNvSpPr>
          <p:nvPr>
            <p:ph type="title"/>
          </p:nvPr>
        </p:nvSpPr>
        <p:spPr>
          <a:xfrm>
            <a:off x="458788" y="702000"/>
            <a:ext cx="11518900" cy="517065"/>
          </a:xfrm>
        </p:spPr>
        <p:txBody>
          <a:bodyPr/>
          <a:lstStyle>
            <a:lvl1pPr>
              <a:defRPr>
                <a:solidFill>
                  <a:schemeClr val="tx2"/>
                </a:solidFill>
              </a:defRPr>
            </a:lvl1pPr>
          </a:lstStyle>
          <a:p>
            <a:r>
              <a:rPr lang="en-US"/>
              <a:t>Click to edit Master title style</a:t>
            </a:r>
            <a:endParaRPr lang="en-GB" dirty="0"/>
          </a:p>
        </p:txBody>
      </p:sp>
      <p:sp>
        <p:nvSpPr>
          <p:cNvPr id="4" name="Content Placeholder 3">
            <a:extLst>
              <a:ext uri="{FF2B5EF4-FFF2-40B4-BE49-F238E27FC236}">
                <a16:creationId xmlns:a16="http://schemas.microsoft.com/office/drawing/2014/main" id="{5E96F1AA-222D-4FF1-938C-D4442599CF60}"/>
              </a:ext>
            </a:extLst>
          </p:cNvPr>
          <p:cNvSpPr>
            <a:spLocks noGrp="1"/>
          </p:cNvSpPr>
          <p:nvPr>
            <p:ph sz="quarter" idx="10"/>
          </p:nvPr>
        </p:nvSpPr>
        <p:spPr>
          <a:xfrm>
            <a:off x="458238" y="1797122"/>
            <a:ext cx="11520000" cy="47036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Enable Layout Protection" hidden="1">
            <a:extLst>
              <a:ext uri="{FF2B5EF4-FFF2-40B4-BE49-F238E27FC236}">
                <a16:creationId xmlns:a16="http://schemas.microsoft.com/office/drawing/2014/main" id="{821B8ED5-BF52-4B1F-BE3A-6CD5952C6759}"/>
              </a:ext>
            </a:extLst>
          </p:cNvPr>
          <p:cNvSpPr>
            <a:spLocks/>
          </p:cNvSpPr>
          <p:nvPr>
            <p:custDataLst>
              <p:tags r:id="rId1"/>
            </p:custDataLst>
          </p:nvPr>
        </p:nvSpPr>
        <p:spPr>
          <a:xfrm>
            <a:off x="458238" y="688976"/>
            <a:ext cx="11520000" cy="5811838"/>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200" dirty="0">
              <a:solidFill>
                <a:schemeClr val="bg1"/>
              </a:solidFill>
            </a:endParaRPr>
          </a:p>
        </p:txBody>
      </p:sp>
    </p:spTree>
    <p:extLst>
      <p:ext uri="{BB962C8B-B14F-4D97-AF65-F5344CB8AC3E}">
        <p14:creationId xmlns:p14="http://schemas.microsoft.com/office/powerpoint/2010/main" val="834140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2 line no Subhead with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A1431-D044-4624-A9EB-0EB136BFC7A6}"/>
              </a:ext>
            </a:extLst>
          </p:cNvPr>
          <p:cNvSpPr>
            <a:spLocks noGrp="1"/>
          </p:cNvSpPr>
          <p:nvPr>
            <p:ph type="title"/>
          </p:nvPr>
        </p:nvSpPr>
        <p:spPr>
          <a:xfrm>
            <a:off x="458788" y="702000"/>
            <a:ext cx="11518900" cy="517065"/>
          </a:xfrm>
        </p:spPr>
        <p:txBody>
          <a:bodyPr/>
          <a:lstStyle>
            <a:lvl1pPr>
              <a:defRPr>
                <a:solidFill>
                  <a:schemeClr val="tx2"/>
                </a:solidFill>
              </a:defRPr>
            </a:lvl1pPr>
          </a:lstStyle>
          <a:p>
            <a:r>
              <a:rPr lang="en-US"/>
              <a:t>Click to edit Master title style</a:t>
            </a:r>
            <a:endParaRPr lang="en-GB" dirty="0"/>
          </a:p>
        </p:txBody>
      </p:sp>
      <p:sp>
        <p:nvSpPr>
          <p:cNvPr id="4" name="Content Placeholder 3">
            <a:extLst>
              <a:ext uri="{FF2B5EF4-FFF2-40B4-BE49-F238E27FC236}">
                <a16:creationId xmlns:a16="http://schemas.microsoft.com/office/drawing/2014/main" id="{5E96F1AA-222D-4FF1-938C-D4442599CF60}"/>
              </a:ext>
            </a:extLst>
          </p:cNvPr>
          <p:cNvSpPr>
            <a:spLocks noGrp="1"/>
          </p:cNvSpPr>
          <p:nvPr>
            <p:ph sz="quarter" idx="10"/>
          </p:nvPr>
        </p:nvSpPr>
        <p:spPr>
          <a:xfrm>
            <a:off x="458238" y="1797122"/>
            <a:ext cx="5644800" cy="47036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Content Placeholder 4">
            <a:extLst>
              <a:ext uri="{FF2B5EF4-FFF2-40B4-BE49-F238E27FC236}">
                <a16:creationId xmlns:a16="http://schemas.microsoft.com/office/drawing/2014/main" id="{04E9F67D-2B33-4FD6-B9EB-AA9D48EE0D85}"/>
              </a:ext>
            </a:extLst>
          </p:cNvPr>
          <p:cNvSpPr>
            <a:spLocks noGrp="1"/>
          </p:cNvSpPr>
          <p:nvPr>
            <p:ph sz="quarter" idx="11"/>
          </p:nvPr>
        </p:nvSpPr>
        <p:spPr>
          <a:xfrm>
            <a:off x="6332538" y="1797122"/>
            <a:ext cx="5645700" cy="47036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Enable Layout Protection" hidden="1">
            <a:extLst>
              <a:ext uri="{FF2B5EF4-FFF2-40B4-BE49-F238E27FC236}">
                <a16:creationId xmlns:a16="http://schemas.microsoft.com/office/drawing/2014/main" id="{7B0DFA20-0554-4ED0-87E2-6E8506AC5766}"/>
              </a:ext>
            </a:extLst>
          </p:cNvPr>
          <p:cNvSpPr>
            <a:spLocks/>
          </p:cNvSpPr>
          <p:nvPr>
            <p:custDataLst>
              <p:tags r:id="rId1"/>
            </p:custDataLst>
          </p:nvPr>
        </p:nvSpPr>
        <p:spPr>
          <a:xfrm>
            <a:off x="458238" y="688976"/>
            <a:ext cx="11520000" cy="5811838"/>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200" dirty="0">
              <a:solidFill>
                <a:schemeClr val="bg1"/>
              </a:solidFill>
            </a:endParaRPr>
          </a:p>
        </p:txBody>
      </p:sp>
    </p:spTree>
    <p:extLst>
      <p:ext uri="{BB962C8B-B14F-4D97-AF65-F5344CB8AC3E}">
        <p14:creationId xmlns:p14="http://schemas.microsoft.com/office/powerpoint/2010/main" val="1172249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mp; SubHead and two header with text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A1431-D044-4624-A9EB-0EB136BFC7A6}"/>
              </a:ext>
            </a:extLst>
          </p:cNvPr>
          <p:cNvSpPr>
            <a:spLocks noGrp="1"/>
          </p:cNvSpPr>
          <p:nvPr>
            <p:ph type="title"/>
          </p:nvPr>
        </p:nvSpPr>
        <p:spPr>
          <a:xfrm>
            <a:off x="458788" y="702000"/>
            <a:ext cx="11518900" cy="517065"/>
          </a:xfrm>
        </p:spPr>
        <p:txBody>
          <a:bodyPr/>
          <a:lstStyle>
            <a:lvl1pPr>
              <a:defRPr>
                <a:solidFill>
                  <a:schemeClr val="tx2"/>
                </a:solidFill>
              </a:defRPr>
            </a:lvl1pPr>
          </a:lstStyle>
          <a:p>
            <a:r>
              <a:rPr lang="en-US"/>
              <a:t>Click to edit Master title style</a:t>
            </a:r>
            <a:endParaRPr lang="en-GB" dirty="0"/>
          </a:p>
        </p:txBody>
      </p:sp>
      <p:sp>
        <p:nvSpPr>
          <p:cNvPr id="4" name="Subhead">
            <a:extLst>
              <a:ext uri="{FF2B5EF4-FFF2-40B4-BE49-F238E27FC236}">
                <a16:creationId xmlns:a16="http://schemas.microsoft.com/office/drawing/2014/main" id="{DCA722B4-99B5-411C-8627-3BE41B288F3E}"/>
              </a:ext>
            </a:extLst>
          </p:cNvPr>
          <p:cNvSpPr>
            <a:spLocks noGrp="1"/>
          </p:cNvSpPr>
          <p:nvPr>
            <p:ph type="body" sz="quarter" idx="15" hasCustomPrompt="1"/>
          </p:nvPr>
        </p:nvSpPr>
        <p:spPr>
          <a:xfrm>
            <a:off x="458238" y="1190626"/>
            <a:ext cx="11520000" cy="276998"/>
          </a:xfrm>
        </p:spPr>
        <p:txBody>
          <a:bodyPr>
            <a:spAutoFit/>
          </a:bodyPr>
          <a:lstStyle>
            <a:lvl1pPr>
              <a:defRPr sz="1800"/>
            </a:lvl1pPr>
          </a:lstStyle>
          <a:p>
            <a:pPr lvl="0"/>
            <a:r>
              <a:rPr lang="en-US" dirty="0"/>
              <a:t>Sub header – Delete if not needed</a:t>
            </a:r>
            <a:endParaRPr lang="en-GB" dirty="0"/>
          </a:p>
        </p:txBody>
      </p:sp>
      <p:sp>
        <p:nvSpPr>
          <p:cNvPr id="8" name="Text Placeholder 7">
            <a:extLst>
              <a:ext uri="{FF2B5EF4-FFF2-40B4-BE49-F238E27FC236}">
                <a16:creationId xmlns:a16="http://schemas.microsoft.com/office/drawing/2014/main" id="{23970E1E-584F-492B-BC72-38AD1FD6AF2B}"/>
              </a:ext>
            </a:extLst>
          </p:cNvPr>
          <p:cNvSpPr>
            <a:spLocks noGrp="1"/>
          </p:cNvSpPr>
          <p:nvPr>
            <p:ph type="body" sz="quarter" idx="16" hasCustomPrompt="1"/>
          </p:nvPr>
        </p:nvSpPr>
        <p:spPr>
          <a:xfrm>
            <a:off x="457200" y="1803600"/>
            <a:ext cx="5645700" cy="445028"/>
          </a:xfrm>
          <a:solidFill>
            <a:srgbClr val="909192"/>
          </a:solidFill>
          <a:ln>
            <a:noFill/>
          </a:ln>
        </p:spPr>
        <p:style>
          <a:lnRef idx="0">
            <a:scrgbClr r="0" g="0" b="0"/>
          </a:lnRef>
          <a:fillRef idx="0">
            <a:scrgbClr r="0" g="0" b="0"/>
          </a:fillRef>
          <a:effectRef idx="0">
            <a:scrgbClr r="0" g="0" b="0"/>
          </a:effectRef>
          <a:fontRef idx="minor">
            <a:schemeClr val="lt1"/>
          </a:fontRef>
        </p:style>
        <p:txBody>
          <a:bodyPr anchor="ctr"/>
          <a:lstStyle>
            <a:lvl1pPr algn="ctr">
              <a:defRPr>
                <a:solidFill>
                  <a:schemeClr val="bg1"/>
                </a:solidFill>
                <a:latin typeface="Franklin Gothic Medium" panose="020B0603020102020204" pitchFamily="34" charset="0"/>
              </a:defRPr>
            </a:lvl1pPr>
            <a:lvl2pPr algn="ctr">
              <a:defRPr/>
            </a:lvl2pPr>
            <a:lvl3pPr algn="ctr">
              <a:defRPr/>
            </a:lvl3pPr>
            <a:lvl4pPr algn="ctr">
              <a:defRPr/>
            </a:lvl4pPr>
            <a:lvl5pPr algn="ctr">
              <a:defRPr/>
            </a:lvl5pPr>
          </a:lstStyle>
          <a:p>
            <a:pPr lvl="0"/>
            <a:r>
              <a:rPr lang="en-US" dirty="0"/>
              <a:t>Add title</a:t>
            </a:r>
          </a:p>
        </p:txBody>
      </p:sp>
      <p:sp>
        <p:nvSpPr>
          <p:cNvPr id="11" name="Content Placeholder 10">
            <a:extLst>
              <a:ext uri="{FF2B5EF4-FFF2-40B4-BE49-F238E27FC236}">
                <a16:creationId xmlns:a16="http://schemas.microsoft.com/office/drawing/2014/main" id="{C0C5CBA9-654A-404B-8366-BD88A4D38A48}"/>
              </a:ext>
            </a:extLst>
          </p:cNvPr>
          <p:cNvSpPr>
            <a:spLocks noGrp="1"/>
          </p:cNvSpPr>
          <p:nvPr>
            <p:ph sz="quarter" idx="17"/>
          </p:nvPr>
        </p:nvSpPr>
        <p:spPr>
          <a:xfrm>
            <a:off x="457200" y="2327699"/>
            <a:ext cx="5645700" cy="4177876"/>
          </a:xfrm>
          <a:solidFill>
            <a:srgbClr val="F2F2F2"/>
          </a:solidFill>
        </p:spPr>
        <p:txBody>
          <a:bodyPr lIns="136800" tIns="136800" rIns="136800" bIns="1368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Content Placeholder 17">
            <a:extLst>
              <a:ext uri="{FF2B5EF4-FFF2-40B4-BE49-F238E27FC236}">
                <a16:creationId xmlns:a16="http://schemas.microsoft.com/office/drawing/2014/main" id="{7897A576-BFC7-426B-9BFA-15340B5BE6C1}"/>
              </a:ext>
            </a:extLst>
          </p:cNvPr>
          <p:cNvSpPr>
            <a:spLocks noGrp="1"/>
          </p:cNvSpPr>
          <p:nvPr>
            <p:ph sz="quarter" idx="20"/>
          </p:nvPr>
        </p:nvSpPr>
        <p:spPr>
          <a:xfrm>
            <a:off x="6331988" y="2327699"/>
            <a:ext cx="5645700" cy="4177876"/>
          </a:xfrm>
          <a:solidFill>
            <a:srgbClr val="F2F2F2"/>
          </a:solidFill>
        </p:spPr>
        <p:txBody>
          <a:bodyPr lIns="136800" tIns="136800" rIns="136800" bIns="1368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Placeholder 19">
            <a:extLst>
              <a:ext uri="{FF2B5EF4-FFF2-40B4-BE49-F238E27FC236}">
                <a16:creationId xmlns:a16="http://schemas.microsoft.com/office/drawing/2014/main" id="{C7D10032-6586-4416-BFFF-2B6328D7C5D3}"/>
              </a:ext>
            </a:extLst>
          </p:cNvPr>
          <p:cNvSpPr>
            <a:spLocks noGrp="1"/>
          </p:cNvSpPr>
          <p:nvPr>
            <p:ph type="body" sz="quarter" idx="21"/>
          </p:nvPr>
        </p:nvSpPr>
        <p:spPr>
          <a:xfrm>
            <a:off x="6329363" y="1803600"/>
            <a:ext cx="5645700" cy="445028"/>
          </a:xfrm>
          <a:solidFill>
            <a:srgbClr val="909192"/>
          </a:solidFill>
          <a:ln>
            <a:noFill/>
          </a:ln>
        </p:spPr>
        <p:style>
          <a:lnRef idx="0">
            <a:scrgbClr r="0" g="0" b="0"/>
          </a:lnRef>
          <a:fillRef idx="0">
            <a:scrgbClr r="0" g="0" b="0"/>
          </a:fillRef>
          <a:effectRef idx="0">
            <a:scrgbClr r="0" g="0" b="0"/>
          </a:effectRef>
          <a:fontRef idx="minor">
            <a:schemeClr val="lt1"/>
          </a:fontRef>
        </p:style>
        <p:txBody>
          <a:bodyPr anchor="ctr"/>
          <a:lstStyle>
            <a:lvl1pPr algn="ctr">
              <a:defRPr b="0">
                <a:solidFill>
                  <a:schemeClr val="bg1"/>
                </a:solidFill>
                <a:latin typeface="Franklin Gothic Medium" panose="020B06030201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
        <p:nvSpPr>
          <p:cNvPr id="9" name="Enable Layout Protection" hidden="1">
            <a:extLst>
              <a:ext uri="{FF2B5EF4-FFF2-40B4-BE49-F238E27FC236}">
                <a16:creationId xmlns:a16="http://schemas.microsoft.com/office/drawing/2014/main" id="{AC05FE57-400B-40BE-ADB8-6FEC31676756}"/>
              </a:ext>
            </a:extLst>
          </p:cNvPr>
          <p:cNvSpPr>
            <a:spLocks/>
          </p:cNvSpPr>
          <p:nvPr>
            <p:custDataLst>
              <p:tags r:id="rId1"/>
            </p:custDataLst>
          </p:nvPr>
        </p:nvSpPr>
        <p:spPr>
          <a:xfrm>
            <a:off x="458238" y="688976"/>
            <a:ext cx="11520000" cy="5811838"/>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200" dirty="0">
              <a:solidFill>
                <a:schemeClr val="bg1"/>
              </a:solidFill>
            </a:endParaRPr>
          </a:p>
        </p:txBody>
      </p:sp>
    </p:spTree>
    <p:extLst>
      <p:ext uri="{BB962C8B-B14F-4D97-AF65-F5344CB8AC3E}">
        <p14:creationId xmlns:p14="http://schemas.microsoft.com/office/powerpoint/2010/main" val="2449305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mp; SubHead and three header with text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A1431-D044-4624-A9EB-0EB136BFC7A6}"/>
              </a:ext>
            </a:extLst>
          </p:cNvPr>
          <p:cNvSpPr>
            <a:spLocks noGrp="1"/>
          </p:cNvSpPr>
          <p:nvPr>
            <p:ph type="title"/>
          </p:nvPr>
        </p:nvSpPr>
        <p:spPr>
          <a:xfrm>
            <a:off x="458788" y="702000"/>
            <a:ext cx="11518900" cy="517065"/>
          </a:xfrm>
        </p:spPr>
        <p:txBody>
          <a:bodyPr/>
          <a:lstStyle>
            <a:lvl1pPr>
              <a:defRPr>
                <a:solidFill>
                  <a:schemeClr val="tx2"/>
                </a:solidFill>
              </a:defRPr>
            </a:lvl1pPr>
          </a:lstStyle>
          <a:p>
            <a:r>
              <a:rPr lang="en-US"/>
              <a:t>Click to edit Master title style</a:t>
            </a:r>
            <a:endParaRPr lang="en-GB" dirty="0"/>
          </a:p>
        </p:txBody>
      </p:sp>
      <p:sp>
        <p:nvSpPr>
          <p:cNvPr id="4" name="Subhead">
            <a:extLst>
              <a:ext uri="{FF2B5EF4-FFF2-40B4-BE49-F238E27FC236}">
                <a16:creationId xmlns:a16="http://schemas.microsoft.com/office/drawing/2014/main" id="{DCA722B4-99B5-411C-8627-3BE41B288F3E}"/>
              </a:ext>
            </a:extLst>
          </p:cNvPr>
          <p:cNvSpPr>
            <a:spLocks noGrp="1"/>
          </p:cNvSpPr>
          <p:nvPr>
            <p:ph type="body" sz="quarter" idx="15" hasCustomPrompt="1"/>
          </p:nvPr>
        </p:nvSpPr>
        <p:spPr>
          <a:xfrm>
            <a:off x="458238" y="1190626"/>
            <a:ext cx="11520000" cy="276998"/>
          </a:xfrm>
        </p:spPr>
        <p:txBody>
          <a:bodyPr>
            <a:spAutoFit/>
          </a:bodyPr>
          <a:lstStyle>
            <a:lvl1pPr>
              <a:defRPr sz="1800"/>
            </a:lvl1pPr>
          </a:lstStyle>
          <a:p>
            <a:pPr lvl="0"/>
            <a:r>
              <a:rPr lang="en-US" dirty="0"/>
              <a:t>Sub header – Delete if not needed</a:t>
            </a:r>
            <a:endParaRPr lang="en-GB" dirty="0"/>
          </a:p>
        </p:txBody>
      </p:sp>
      <p:sp>
        <p:nvSpPr>
          <p:cNvPr id="8" name="Text Placeholder 7">
            <a:extLst>
              <a:ext uri="{FF2B5EF4-FFF2-40B4-BE49-F238E27FC236}">
                <a16:creationId xmlns:a16="http://schemas.microsoft.com/office/drawing/2014/main" id="{23970E1E-584F-492B-BC72-38AD1FD6AF2B}"/>
              </a:ext>
            </a:extLst>
          </p:cNvPr>
          <p:cNvSpPr>
            <a:spLocks noGrp="1"/>
          </p:cNvSpPr>
          <p:nvPr>
            <p:ph type="body" sz="quarter" idx="16" hasCustomPrompt="1"/>
          </p:nvPr>
        </p:nvSpPr>
        <p:spPr>
          <a:xfrm>
            <a:off x="458238" y="1803599"/>
            <a:ext cx="3687600" cy="445028"/>
          </a:xfrm>
          <a:solidFill>
            <a:srgbClr val="909192"/>
          </a:solidFill>
          <a:ln>
            <a:noFill/>
          </a:ln>
        </p:spPr>
        <p:style>
          <a:lnRef idx="0">
            <a:scrgbClr r="0" g="0" b="0"/>
          </a:lnRef>
          <a:fillRef idx="0">
            <a:scrgbClr r="0" g="0" b="0"/>
          </a:fillRef>
          <a:effectRef idx="0">
            <a:scrgbClr r="0" g="0" b="0"/>
          </a:effectRef>
          <a:fontRef idx="minor">
            <a:schemeClr val="lt1"/>
          </a:fontRef>
        </p:style>
        <p:txBody>
          <a:bodyPr anchor="ctr"/>
          <a:lstStyle>
            <a:lvl1pPr algn="ctr">
              <a:defRPr>
                <a:solidFill>
                  <a:schemeClr val="bg1"/>
                </a:solidFill>
                <a:latin typeface="Franklin Gothic Medium" panose="020B0603020102020204" pitchFamily="34" charset="0"/>
              </a:defRPr>
            </a:lvl1pPr>
            <a:lvl2pPr algn="ctr">
              <a:defRPr/>
            </a:lvl2pPr>
            <a:lvl3pPr algn="ctr">
              <a:defRPr/>
            </a:lvl3pPr>
            <a:lvl4pPr algn="ctr">
              <a:defRPr/>
            </a:lvl4pPr>
            <a:lvl5pPr algn="ctr">
              <a:defRPr/>
            </a:lvl5pPr>
          </a:lstStyle>
          <a:p>
            <a:pPr lvl="0"/>
            <a:r>
              <a:rPr lang="en-US" dirty="0"/>
              <a:t>Add title</a:t>
            </a:r>
          </a:p>
        </p:txBody>
      </p:sp>
      <p:sp>
        <p:nvSpPr>
          <p:cNvPr id="11" name="Content Placeholder 10">
            <a:extLst>
              <a:ext uri="{FF2B5EF4-FFF2-40B4-BE49-F238E27FC236}">
                <a16:creationId xmlns:a16="http://schemas.microsoft.com/office/drawing/2014/main" id="{C0C5CBA9-654A-404B-8366-BD88A4D38A48}"/>
              </a:ext>
            </a:extLst>
          </p:cNvPr>
          <p:cNvSpPr>
            <a:spLocks noGrp="1"/>
          </p:cNvSpPr>
          <p:nvPr>
            <p:ph sz="quarter" idx="17"/>
          </p:nvPr>
        </p:nvSpPr>
        <p:spPr>
          <a:xfrm>
            <a:off x="458238" y="2327699"/>
            <a:ext cx="3687600" cy="4177876"/>
          </a:xfrm>
          <a:solidFill>
            <a:srgbClr val="F2F2F2"/>
          </a:solidFill>
        </p:spPr>
        <p:txBody>
          <a:bodyPr lIns="136800" tIns="136800" rIns="136800" bIns="1368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Content Placeholder 17">
            <a:extLst>
              <a:ext uri="{FF2B5EF4-FFF2-40B4-BE49-F238E27FC236}">
                <a16:creationId xmlns:a16="http://schemas.microsoft.com/office/drawing/2014/main" id="{7897A576-BFC7-426B-9BFA-15340B5BE6C1}"/>
              </a:ext>
            </a:extLst>
          </p:cNvPr>
          <p:cNvSpPr>
            <a:spLocks noGrp="1"/>
          </p:cNvSpPr>
          <p:nvPr>
            <p:ph sz="quarter" idx="20"/>
          </p:nvPr>
        </p:nvSpPr>
        <p:spPr>
          <a:xfrm>
            <a:off x="8290638" y="2327699"/>
            <a:ext cx="3687600" cy="4177876"/>
          </a:xfrm>
          <a:solidFill>
            <a:srgbClr val="F2F2F2"/>
          </a:solidFill>
        </p:spPr>
        <p:txBody>
          <a:bodyPr lIns="136800" tIns="136800" rIns="136800" bIns="1368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17">
            <a:extLst>
              <a:ext uri="{FF2B5EF4-FFF2-40B4-BE49-F238E27FC236}">
                <a16:creationId xmlns:a16="http://schemas.microsoft.com/office/drawing/2014/main" id="{7B781D8E-BD7F-4E55-8994-A5DBC1811C67}"/>
              </a:ext>
            </a:extLst>
          </p:cNvPr>
          <p:cNvSpPr>
            <a:spLocks noGrp="1"/>
          </p:cNvSpPr>
          <p:nvPr>
            <p:ph sz="quarter" idx="21"/>
          </p:nvPr>
        </p:nvSpPr>
        <p:spPr>
          <a:xfrm>
            <a:off x="4374438" y="2327699"/>
            <a:ext cx="3687600" cy="4177876"/>
          </a:xfrm>
          <a:solidFill>
            <a:srgbClr val="F2F2F2"/>
          </a:solidFill>
        </p:spPr>
        <p:txBody>
          <a:bodyPr lIns="136800" tIns="136800" rIns="136800" bIns="1368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5">
            <a:extLst>
              <a:ext uri="{FF2B5EF4-FFF2-40B4-BE49-F238E27FC236}">
                <a16:creationId xmlns:a16="http://schemas.microsoft.com/office/drawing/2014/main" id="{05ED6650-A792-45EC-834A-5433B5936D49}"/>
              </a:ext>
            </a:extLst>
          </p:cNvPr>
          <p:cNvSpPr>
            <a:spLocks noGrp="1"/>
          </p:cNvSpPr>
          <p:nvPr>
            <p:ph type="body" sz="quarter" idx="22" hasCustomPrompt="1"/>
          </p:nvPr>
        </p:nvSpPr>
        <p:spPr>
          <a:xfrm>
            <a:off x="4374438" y="1803599"/>
            <a:ext cx="3687600" cy="445028"/>
          </a:xfrm>
          <a:solidFill>
            <a:srgbClr val="909192"/>
          </a:solidFill>
        </p:spPr>
        <p:txBody>
          <a:bodyPr anchor="ctr"/>
          <a:lstStyle>
            <a:lvl1pPr algn="ctr">
              <a:defRPr>
                <a:solidFill>
                  <a:schemeClr val="bg1"/>
                </a:solidFill>
              </a:defRPr>
            </a:lvl1pPr>
            <a:lvl2pPr algn="ctr">
              <a:defRPr/>
            </a:lvl2pPr>
            <a:lvl3pPr algn="ctr">
              <a:defRPr/>
            </a:lvl3pPr>
            <a:lvl4pPr algn="ctr">
              <a:defRPr/>
            </a:lvl4pPr>
            <a:lvl5pPr algn="ctr">
              <a:defRPr/>
            </a:lvl5pPr>
          </a:lstStyle>
          <a:p>
            <a:pPr lvl="0"/>
            <a:r>
              <a:rPr lang="en-US" dirty="0"/>
              <a:t>Add title</a:t>
            </a:r>
            <a:endParaRPr lang="en-GB" dirty="0"/>
          </a:p>
        </p:txBody>
      </p:sp>
      <p:sp>
        <p:nvSpPr>
          <p:cNvPr id="9" name="Text Placeholder 8">
            <a:extLst>
              <a:ext uri="{FF2B5EF4-FFF2-40B4-BE49-F238E27FC236}">
                <a16:creationId xmlns:a16="http://schemas.microsoft.com/office/drawing/2014/main" id="{2B407026-0560-42EB-8C47-24A326F8AF21}"/>
              </a:ext>
            </a:extLst>
          </p:cNvPr>
          <p:cNvSpPr>
            <a:spLocks noGrp="1"/>
          </p:cNvSpPr>
          <p:nvPr>
            <p:ph type="body" sz="quarter" idx="23" hasCustomPrompt="1"/>
          </p:nvPr>
        </p:nvSpPr>
        <p:spPr>
          <a:xfrm>
            <a:off x="8290638" y="1803599"/>
            <a:ext cx="3687600" cy="445028"/>
          </a:xfrm>
          <a:solidFill>
            <a:srgbClr val="909192"/>
          </a:solidFill>
        </p:spPr>
        <p:txBody>
          <a:bodyPr anchor="ctr"/>
          <a:lstStyle>
            <a:lvl1pPr algn="ctr">
              <a:defRPr>
                <a:solidFill>
                  <a:schemeClr val="bg1"/>
                </a:solidFill>
              </a:defRPr>
            </a:lvl1pPr>
            <a:lvl2pPr algn="ctr">
              <a:defRPr/>
            </a:lvl2pPr>
            <a:lvl3pPr algn="ctr">
              <a:defRPr/>
            </a:lvl3pPr>
            <a:lvl4pPr algn="ctr">
              <a:defRPr/>
            </a:lvl4pPr>
            <a:lvl5pPr algn="ctr">
              <a:defRPr/>
            </a:lvl5pPr>
          </a:lstStyle>
          <a:p>
            <a:pPr lvl="0"/>
            <a:r>
              <a:rPr lang="en-US" dirty="0"/>
              <a:t>Add title</a:t>
            </a:r>
            <a:endParaRPr lang="en-GB" dirty="0"/>
          </a:p>
        </p:txBody>
      </p:sp>
      <p:sp>
        <p:nvSpPr>
          <p:cNvPr id="12" name="Enable Layout Protection" hidden="1">
            <a:extLst>
              <a:ext uri="{FF2B5EF4-FFF2-40B4-BE49-F238E27FC236}">
                <a16:creationId xmlns:a16="http://schemas.microsoft.com/office/drawing/2014/main" id="{C2F7B9DE-66F0-4F9B-834C-61C34E562D22}"/>
              </a:ext>
            </a:extLst>
          </p:cNvPr>
          <p:cNvSpPr>
            <a:spLocks/>
          </p:cNvSpPr>
          <p:nvPr>
            <p:custDataLst>
              <p:tags r:id="rId1"/>
            </p:custDataLst>
          </p:nvPr>
        </p:nvSpPr>
        <p:spPr>
          <a:xfrm>
            <a:off x="458238" y="688976"/>
            <a:ext cx="11520000" cy="5811838"/>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200" dirty="0">
              <a:solidFill>
                <a:schemeClr val="bg1"/>
              </a:solidFill>
            </a:endParaRPr>
          </a:p>
        </p:txBody>
      </p:sp>
    </p:spTree>
    <p:extLst>
      <p:ext uri="{BB962C8B-B14F-4D97-AF65-F5344CB8AC3E}">
        <p14:creationId xmlns:p14="http://schemas.microsoft.com/office/powerpoint/2010/main" val="3025840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mp; SubHead and four header with text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A1431-D044-4624-A9EB-0EB136BFC7A6}"/>
              </a:ext>
            </a:extLst>
          </p:cNvPr>
          <p:cNvSpPr>
            <a:spLocks noGrp="1"/>
          </p:cNvSpPr>
          <p:nvPr>
            <p:ph type="title"/>
          </p:nvPr>
        </p:nvSpPr>
        <p:spPr>
          <a:xfrm>
            <a:off x="458788" y="702000"/>
            <a:ext cx="11518900" cy="517065"/>
          </a:xfrm>
        </p:spPr>
        <p:txBody>
          <a:bodyPr/>
          <a:lstStyle>
            <a:lvl1pPr>
              <a:defRPr>
                <a:solidFill>
                  <a:schemeClr val="tx2"/>
                </a:solidFill>
              </a:defRPr>
            </a:lvl1pPr>
          </a:lstStyle>
          <a:p>
            <a:r>
              <a:rPr lang="en-US"/>
              <a:t>Click to edit Master title style</a:t>
            </a:r>
            <a:endParaRPr lang="en-GB" dirty="0"/>
          </a:p>
        </p:txBody>
      </p:sp>
      <p:sp>
        <p:nvSpPr>
          <p:cNvPr id="4" name="Subhead">
            <a:extLst>
              <a:ext uri="{FF2B5EF4-FFF2-40B4-BE49-F238E27FC236}">
                <a16:creationId xmlns:a16="http://schemas.microsoft.com/office/drawing/2014/main" id="{DCA722B4-99B5-411C-8627-3BE41B288F3E}"/>
              </a:ext>
            </a:extLst>
          </p:cNvPr>
          <p:cNvSpPr>
            <a:spLocks noGrp="1"/>
          </p:cNvSpPr>
          <p:nvPr>
            <p:ph type="body" sz="quarter" idx="15" hasCustomPrompt="1"/>
          </p:nvPr>
        </p:nvSpPr>
        <p:spPr>
          <a:xfrm>
            <a:off x="458238" y="1190626"/>
            <a:ext cx="11520000" cy="276998"/>
          </a:xfrm>
        </p:spPr>
        <p:txBody>
          <a:bodyPr>
            <a:spAutoFit/>
          </a:bodyPr>
          <a:lstStyle>
            <a:lvl1pPr>
              <a:defRPr sz="1800"/>
            </a:lvl1pPr>
          </a:lstStyle>
          <a:p>
            <a:pPr lvl="0"/>
            <a:r>
              <a:rPr lang="en-US" dirty="0"/>
              <a:t>Sub header – Delete if not needed</a:t>
            </a:r>
            <a:endParaRPr lang="en-GB" dirty="0"/>
          </a:p>
        </p:txBody>
      </p:sp>
      <p:sp>
        <p:nvSpPr>
          <p:cNvPr id="8" name="Text Placeholder 7">
            <a:extLst>
              <a:ext uri="{FF2B5EF4-FFF2-40B4-BE49-F238E27FC236}">
                <a16:creationId xmlns:a16="http://schemas.microsoft.com/office/drawing/2014/main" id="{23970E1E-584F-492B-BC72-38AD1FD6AF2B}"/>
              </a:ext>
            </a:extLst>
          </p:cNvPr>
          <p:cNvSpPr>
            <a:spLocks noGrp="1"/>
          </p:cNvSpPr>
          <p:nvPr>
            <p:ph type="body" sz="quarter" idx="16" hasCustomPrompt="1"/>
          </p:nvPr>
        </p:nvSpPr>
        <p:spPr>
          <a:xfrm>
            <a:off x="458238" y="1803599"/>
            <a:ext cx="2708550" cy="445028"/>
          </a:xfrm>
          <a:solidFill>
            <a:srgbClr val="909192"/>
          </a:solidFill>
          <a:ln>
            <a:noFill/>
          </a:ln>
        </p:spPr>
        <p:style>
          <a:lnRef idx="0">
            <a:scrgbClr r="0" g="0" b="0"/>
          </a:lnRef>
          <a:fillRef idx="0">
            <a:scrgbClr r="0" g="0" b="0"/>
          </a:fillRef>
          <a:effectRef idx="0">
            <a:scrgbClr r="0" g="0" b="0"/>
          </a:effectRef>
          <a:fontRef idx="minor">
            <a:schemeClr val="lt1"/>
          </a:fontRef>
        </p:style>
        <p:txBody>
          <a:bodyPr anchor="ctr"/>
          <a:lstStyle>
            <a:lvl1pPr algn="ctr">
              <a:defRPr>
                <a:solidFill>
                  <a:schemeClr val="bg1"/>
                </a:solidFill>
                <a:latin typeface="Franklin Gothic Medium" panose="020B0603020102020204" pitchFamily="34" charset="0"/>
              </a:defRPr>
            </a:lvl1pPr>
            <a:lvl2pPr algn="ctr">
              <a:defRPr/>
            </a:lvl2pPr>
            <a:lvl3pPr algn="ctr">
              <a:defRPr/>
            </a:lvl3pPr>
            <a:lvl4pPr algn="ctr">
              <a:defRPr/>
            </a:lvl4pPr>
            <a:lvl5pPr algn="ctr">
              <a:defRPr/>
            </a:lvl5pPr>
          </a:lstStyle>
          <a:p>
            <a:pPr lvl="0"/>
            <a:r>
              <a:rPr lang="en-US" dirty="0"/>
              <a:t>Add title</a:t>
            </a:r>
          </a:p>
        </p:txBody>
      </p:sp>
      <p:sp>
        <p:nvSpPr>
          <p:cNvPr id="11" name="Content Placeholder 10">
            <a:extLst>
              <a:ext uri="{FF2B5EF4-FFF2-40B4-BE49-F238E27FC236}">
                <a16:creationId xmlns:a16="http://schemas.microsoft.com/office/drawing/2014/main" id="{C0C5CBA9-654A-404B-8366-BD88A4D38A48}"/>
              </a:ext>
            </a:extLst>
          </p:cNvPr>
          <p:cNvSpPr>
            <a:spLocks noGrp="1"/>
          </p:cNvSpPr>
          <p:nvPr>
            <p:ph sz="quarter" idx="17"/>
          </p:nvPr>
        </p:nvSpPr>
        <p:spPr>
          <a:xfrm>
            <a:off x="458238" y="2327699"/>
            <a:ext cx="2708550" cy="4177876"/>
          </a:xfrm>
          <a:solidFill>
            <a:srgbClr val="F2F2F2"/>
          </a:solidFill>
        </p:spPr>
        <p:txBody>
          <a:bodyPr lIns="136800" tIns="136800" rIns="136800" bIns="1368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Content Placeholder 17">
            <a:extLst>
              <a:ext uri="{FF2B5EF4-FFF2-40B4-BE49-F238E27FC236}">
                <a16:creationId xmlns:a16="http://schemas.microsoft.com/office/drawing/2014/main" id="{7897A576-BFC7-426B-9BFA-15340B5BE6C1}"/>
              </a:ext>
            </a:extLst>
          </p:cNvPr>
          <p:cNvSpPr>
            <a:spLocks noGrp="1"/>
          </p:cNvSpPr>
          <p:nvPr>
            <p:ph sz="quarter" idx="20"/>
          </p:nvPr>
        </p:nvSpPr>
        <p:spPr>
          <a:xfrm>
            <a:off x="9269688" y="2327699"/>
            <a:ext cx="2708550" cy="4177876"/>
          </a:xfrm>
          <a:solidFill>
            <a:srgbClr val="F2F2F2"/>
          </a:solidFill>
        </p:spPr>
        <p:txBody>
          <a:bodyPr lIns="136800" tIns="136800" rIns="136800" bIns="1368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17">
            <a:extLst>
              <a:ext uri="{FF2B5EF4-FFF2-40B4-BE49-F238E27FC236}">
                <a16:creationId xmlns:a16="http://schemas.microsoft.com/office/drawing/2014/main" id="{7B781D8E-BD7F-4E55-8994-A5DBC1811C67}"/>
              </a:ext>
            </a:extLst>
          </p:cNvPr>
          <p:cNvSpPr>
            <a:spLocks noGrp="1"/>
          </p:cNvSpPr>
          <p:nvPr>
            <p:ph sz="quarter" idx="21"/>
          </p:nvPr>
        </p:nvSpPr>
        <p:spPr>
          <a:xfrm>
            <a:off x="6332538" y="2327699"/>
            <a:ext cx="2708550" cy="4177876"/>
          </a:xfrm>
          <a:solidFill>
            <a:srgbClr val="F2F2F2"/>
          </a:solidFill>
        </p:spPr>
        <p:txBody>
          <a:bodyPr lIns="136800" tIns="136800" rIns="136800" bIns="1368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Placeholder 17">
            <a:extLst>
              <a:ext uri="{FF2B5EF4-FFF2-40B4-BE49-F238E27FC236}">
                <a16:creationId xmlns:a16="http://schemas.microsoft.com/office/drawing/2014/main" id="{0F1312D5-CF46-4620-AA50-4D8627FCB4E4}"/>
              </a:ext>
            </a:extLst>
          </p:cNvPr>
          <p:cNvSpPr>
            <a:spLocks noGrp="1"/>
          </p:cNvSpPr>
          <p:nvPr>
            <p:ph sz="quarter" idx="23"/>
          </p:nvPr>
        </p:nvSpPr>
        <p:spPr>
          <a:xfrm>
            <a:off x="3395388" y="2327699"/>
            <a:ext cx="2708550" cy="4177876"/>
          </a:xfrm>
          <a:solidFill>
            <a:srgbClr val="F2F2F2"/>
          </a:solidFill>
        </p:spPr>
        <p:txBody>
          <a:bodyPr lIns="136800" tIns="136800" rIns="136800" bIns="1368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5">
            <a:extLst>
              <a:ext uri="{FF2B5EF4-FFF2-40B4-BE49-F238E27FC236}">
                <a16:creationId xmlns:a16="http://schemas.microsoft.com/office/drawing/2014/main" id="{2ADBA876-5265-45F1-B60D-18BA0828543E}"/>
              </a:ext>
            </a:extLst>
          </p:cNvPr>
          <p:cNvSpPr>
            <a:spLocks noGrp="1"/>
          </p:cNvSpPr>
          <p:nvPr>
            <p:ph type="body" sz="quarter" idx="24" hasCustomPrompt="1"/>
          </p:nvPr>
        </p:nvSpPr>
        <p:spPr>
          <a:xfrm>
            <a:off x="3395388" y="1803599"/>
            <a:ext cx="2708551" cy="445028"/>
          </a:xfrm>
          <a:solidFill>
            <a:srgbClr val="909192"/>
          </a:solidFill>
        </p:spPr>
        <p:txBody>
          <a:bodyPr anchor="ctr"/>
          <a:lstStyle>
            <a:lvl1pPr algn="ctr">
              <a:defRPr>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Add title</a:t>
            </a:r>
            <a:endParaRPr lang="en-GB" dirty="0"/>
          </a:p>
        </p:txBody>
      </p:sp>
      <p:sp>
        <p:nvSpPr>
          <p:cNvPr id="9" name="Text Placeholder 8">
            <a:extLst>
              <a:ext uri="{FF2B5EF4-FFF2-40B4-BE49-F238E27FC236}">
                <a16:creationId xmlns:a16="http://schemas.microsoft.com/office/drawing/2014/main" id="{5CCD93EB-7562-4189-81FE-E5B3803D9783}"/>
              </a:ext>
            </a:extLst>
          </p:cNvPr>
          <p:cNvSpPr>
            <a:spLocks noGrp="1"/>
          </p:cNvSpPr>
          <p:nvPr>
            <p:ph type="body" sz="quarter" idx="25" hasCustomPrompt="1"/>
          </p:nvPr>
        </p:nvSpPr>
        <p:spPr>
          <a:xfrm>
            <a:off x="6332538" y="1803599"/>
            <a:ext cx="2708551" cy="445028"/>
          </a:xfrm>
          <a:solidFill>
            <a:srgbClr val="909192"/>
          </a:solidFill>
        </p:spPr>
        <p:txBody>
          <a:bodyPr anchor="ctr"/>
          <a:lstStyle>
            <a:lvl1pPr algn="ctr">
              <a:defRPr>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Add title</a:t>
            </a:r>
            <a:endParaRPr lang="en-GB" dirty="0"/>
          </a:p>
        </p:txBody>
      </p:sp>
      <p:sp>
        <p:nvSpPr>
          <p:cNvPr id="19" name="Text Placeholder 18">
            <a:extLst>
              <a:ext uri="{FF2B5EF4-FFF2-40B4-BE49-F238E27FC236}">
                <a16:creationId xmlns:a16="http://schemas.microsoft.com/office/drawing/2014/main" id="{47658A23-6BCE-4D6B-B4D5-769573C48FC7}"/>
              </a:ext>
            </a:extLst>
          </p:cNvPr>
          <p:cNvSpPr>
            <a:spLocks noGrp="1"/>
          </p:cNvSpPr>
          <p:nvPr>
            <p:ph type="body" sz="quarter" idx="26" hasCustomPrompt="1"/>
          </p:nvPr>
        </p:nvSpPr>
        <p:spPr>
          <a:xfrm>
            <a:off x="9269688" y="1803599"/>
            <a:ext cx="2708551" cy="445028"/>
          </a:xfrm>
          <a:solidFill>
            <a:srgbClr val="909192"/>
          </a:solidFill>
        </p:spPr>
        <p:txBody>
          <a:bodyPr anchor="ctr"/>
          <a:lstStyle>
            <a:lvl1pPr algn="ctr">
              <a:defRPr>
                <a:solidFill>
                  <a:schemeClr val="bg1"/>
                </a:solidFill>
              </a:defRPr>
            </a:lvl1pPr>
          </a:lstStyle>
          <a:p>
            <a:pPr lvl="0"/>
            <a:r>
              <a:rPr lang="en-US" dirty="0"/>
              <a:t>Add title</a:t>
            </a:r>
            <a:endParaRPr lang="en-GB" dirty="0"/>
          </a:p>
        </p:txBody>
      </p:sp>
      <p:sp>
        <p:nvSpPr>
          <p:cNvPr id="12" name="Enable Layout Protection" hidden="1">
            <a:extLst>
              <a:ext uri="{FF2B5EF4-FFF2-40B4-BE49-F238E27FC236}">
                <a16:creationId xmlns:a16="http://schemas.microsoft.com/office/drawing/2014/main" id="{12E11DF5-56BB-4E20-8E02-9CD9FB9607F1}"/>
              </a:ext>
            </a:extLst>
          </p:cNvPr>
          <p:cNvSpPr>
            <a:spLocks/>
          </p:cNvSpPr>
          <p:nvPr>
            <p:custDataLst>
              <p:tags r:id="rId1"/>
            </p:custDataLst>
          </p:nvPr>
        </p:nvSpPr>
        <p:spPr>
          <a:xfrm>
            <a:off x="458238" y="688976"/>
            <a:ext cx="11520000" cy="5811838"/>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200" dirty="0">
              <a:solidFill>
                <a:schemeClr val="bg1"/>
              </a:solidFill>
            </a:endParaRPr>
          </a:p>
        </p:txBody>
      </p:sp>
    </p:spTree>
    <p:extLst>
      <p:ext uri="{BB962C8B-B14F-4D97-AF65-F5344CB8AC3E}">
        <p14:creationId xmlns:p14="http://schemas.microsoft.com/office/powerpoint/2010/main" val="2302842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mp; SubHead and five header with text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A1431-D044-4624-A9EB-0EB136BFC7A6}"/>
              </a:ext>
            </a:extLst>
          </p:cNvPr>
          <p:cNvSpPr>
            <a:spLocks noGrp="1"/>
          </p:cNvSpPr>
          <p:nvPr>
            <p:ph type="title"/>
          </p:nvPr>
        </p:nvSpPr>
        <p:spPr>
          <a:xfrm>
            <a:off x="458788" y="702000"/>
            <a:ext cx="11518900" cy="517065"/>
          </a:xfrm>
        </p:spPr>
        <p:txBody>
          <a:bodyPr/>
          <a:lstStyle>
            <a:lvl1pPr>
              <a:defRPr>
                <a:solidFill>
                  <a:schemeClr val="tx2"/>
                </a:solidFill>
              </a:defRPr>
            </a:lvl1pPr>
          </a:lstStyle>
          <a:p>
            <a:r>
              <a:rPr lang="en-US"/>
              <a:t>Click to edit Master title style</a:t>
            </a:r>
            <a:endParaRPr lang="en-GB" dirty="0"/>
          </a:p>
        </p:txBody>
      </p:sp>
      <p:sp>
        <p:nvSpPr>
          <p:cNvPr id="4" name="Subhead">
            <a:extLst>
              <a:ext uri="{FF2B5EF4-FFF2-40B4-BE49-F238E27FC236}">
                <a16:creationId xmlns:a16="http://schemas.microsoft.com/office/drawing/2014/main" id="{DCA722B4-99B5-411C-8627-3BE41B288F3E}"/>
              </a:ext>
            </a:extLst>
          </p:cNvPr>
          <p:cNvSpPr>
            <a:spLocks noGrp="1"/>
          </p:cNvSpPr>
          <p:nvPr>
            <p:ph type="body" sz="quarter" idx="15" hasCustomPrompt="1"/>
          </p:nvPr>
        </p:nvSpPr>
        <p:spPr>
          <a:xfrm>
            <a:off x="458238" y="1190626"/>
            <a:ext cx="11520000" cy="276998"/>
          </a:xfrm>
        </p:spPr>
        <p:txBody>
          <a:bodyPr>
            <a:spAutoFit/>
          </a:bodyPr>
          <a:lstStyle>
            <a:lvl1pPr>
              <a:defRPr sz="1800"/>
            </a:lvl1pPr>
          </a:lstStyle>
          <a:p>
            <a:pPr lvl="0"/>
            <a:r>
              <a:rPr lang="en-US" dirty="0"/>
              <a:t>Sub header – Delete if not needed</a:t>
            </a:r>
            <a:endParaRPr lang="en-GB" dirty="0"/>
          </a:p>
        </p:txBody>
      </p:sp>
      <p:sp>
        <p:nvSpPr>
          <p:cNvPr id="8" name="Text Placeholder 7">
            <a:extLst>
              <a:ext uri="{FF2B5EF4-FFF2-40B4-BE49-F238E27FC236}">
                <a16:creationId xmlns:a16="http://schemas.microsoft.com/office/drawing/2014/main" id="{23970E1E-584F-492B-BC72-38AD1FD6AF2B}"/>
              </a:ext>
            </a:extLst>
          </p:cNvPr>
          <p:cNvSpPr>
            <a:spLocks noGrp="1"/>
          </p:cNvSpPr>
          <p:nvPr>
            <p:ph type="body" sz="quarter" idx="16" hasCustomPrompt="1"/>
          </p:nvPr>
        </p:nvSpPr>
        <p:spPr>
          <a:xfrm>
            <a:off x="458238" y="1803599"/>
            <a:ext cx="2121120" cy="445028"/>
          </a:xfrm>
          <a:solidFill>
            <a:srgbClr val="909192"/>
          </a:solidFill>
          <a:ln>
            <a:noFill/>
          </a:ln>
        </p:spPr>
        <p:style>
          <a:lnRef idx="0">
            <a:scrgbClr r="0" g="0" b="0"/>
          </a:lnRef>
          <a:fillRef idx="0">
            <a:scrgbClr r="0" g="0" b="0"/>
          </a:fillRef>
          <a:effectRef idx="0">
            <a:scrgbClr r="0" g="0" b="0"/>
          </a:effectRef>
          <a:fontRef idx="minor">
            <a:schemeClr val="lt1"/>
          </a:fontRef>
        </p:style>
        <p:txBody>
          <a:bodyPr anchor="ctr"/>
          <a:lstStyle>
            <a:lvl1pPr algn="ctr">
              <a:defRPr>
                <a:solidFill>
                  <a:schemeClr val="bg1"/>
                </a:solidFill>
                <a:latin typeface="Franklin Gothic Medium" panose="020B0603020102020204" pitchFamily="34" charset="0"/>
              </a:defRPr>
            </a:lvl1pPr>
            <a:lvl2pPr algn="ctr">
              <a:defRPr/>
            </a:lvl2pPr>
            <a:lvl3pPr algn="ctr">
              <a:defRPr/>
            </a:lvl3pPr>
            <a:lvl4pPr algn="ctr">
              <a:defRPr/>
            </a:lvl4pPr>
            <a:lvl5pPr algn="ctr">
              <a:defRPr/>
            </a:lvl5pPr>
          </a:lstStyle>
          <a:p>
            <a:pPr lvl="0"/>
            <a:r>
              <a:rPr lang="en-US" dirty="0"/>
              <a:t>Add title</a:t>
            </a:r>
          </a:p>
        </p:txBody>
      </p:sp>
      <p:sp>
        <p:nvSpPr>
          <p:cNvPr id="11" name="Content Placeholder 10">
            <a:extLst>
              <a:ext uri="{FF2B5EF4-FFF2-40B4-BE49-F238E27FC236}">
                <a16:creationId xmlns:a16="http://schemas.microsoft.com/office/drawing/2014/main" id="{C0C5CBA9-654A-404B-8366-BD88A4D38A48}"/>
              </a:ext>
            </a:extLst>
          </p:cNvPr>
          <p:cNvSpPr>
            <a:spLocks noGrp="1"/>
          </p:cNvSpPr>
          <p:nvPr>
            <p:ph sz="quarter" idx="17"/>
          </p:nvPr>
        </p:nvSpPr>
        <p:spPr>
          <a:xfrm>
            <a:off x="458238" y="2327699"/>
            <a:ext cx="2121120" cy="4177876"/>
          </a:xfrm>
          <a:solidFill>
            <a:srgbClr val="F2F2F2"/>
          </a:solidFill>
        </p:spPr>
        <p:txBody>
          <a:bodyPr lIns="136800" tIns="136800" rIns="136800" bIns="1368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Content Placeholder 17">
            <a:extLst>
              <a:ext uri="{FF2B5EF4-FFF2-40B4-BE49-F238E27FC236}">
                <a16:creationId xmlns:a16="http://schemas.microsoft.com/office/drawing/2014/main" id="{7897A576-BFC7-426B-9BFA-15340B5BE6C1}"/>
              </a:ext>
            </a:extLst>
          </p:cNvPr>
          <p:cNvSpPr>
            <a:spLocks noGrp="1"/>
          </p:cNvSpPr>
          <p:nvPr>
            <p:ph sz="quarter" idx="20"/>
          </p:nvPr>
        </p:nvSpPr>
        <p:spPr>
          <a:xfrm>
            <a:off x="9857118" y="2327699"/>
            <a:ext cx="2121120" cy="4177876"/>
          </a:xfrm>
          <a:solidFill>
            <a:srgbClr val="F2F2F2"/>
          </a:solidFill>
        </p:spPr>
        <p:txBody>
          <a:bodyPr lIns="136800" tIns="136800" rIns="136800" bIns="1368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17">
            <a:extLst>
              <a:ext uri="{FF2B5EF4-FFF2-40B4-BE49-F238E27FC236}">
                <a16:creationId xmlns:a16="http://schemas.microsoft.com/office/drawing/2014/main" id="{7B781D8E-BD7F-4E55-8994-A5DBC1811C67}"/>
              </a:ext>
            </a:extLst>
          </p:cNvPr>
          <p:cNvSpPr>
            <a:spLocks noGrp="1"/>
          </p:cNvSpPr>
          <p:nvPr>
            <p:ph sz="quarter" idx="21"/>
          </p:nvPr>
        </p:nvSpPr>
        <p:spPr>
          <a:xfrm>
            <a:off x="7507398" y="2327699"/>
            <a:ext cx="2121120" cy="4177876"/>
          </a:xfrm>
          <a:solidFill>
            <a:srgbClr val="F2F2F2"/>
          </a:solidFill>
        </p:spPr>
        <p:txBody>
          <a:bodyPr lIns="136800" tIns="136800" rIns="136800" bIns="1368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Placeholder 17">
            <a:extLst>
              <a:ext uri="{FF2B5EF4-FFF2-40B4-BE49-F238E27FC236}">
                <a16:creationId xmlns:a16="http://schemas.microsoft.com/office/drawing/2014/main" id="{0F1312D5-CF46-4620-AA50-4D8627FCB4E4}"/>
              </a:ext>
            </a:extLst>
          </p:cNvPr>
          <p:cNvSpPr>
            <a:spLocks noGrp="1"/>
          </p:cNvSpPr>
          <p:nvPr>
            <p:ph sz="quarter" idx="23"/>
          </p:nvPr>
        </p:nvSpPr>
        <p:spPr>
          <a:xfrm>
            <a:off x="2807957" y="2327699"/>
            <a:ext cx="2121120" cy="4177876"/>
          </a:xfrm>
          <a:solidFill>
            <a:srgbClr val="F2F2F2"/>
          </a:solidFill>
        </p:spPr>
        <p:txBody>
          <a:bodyPr lIns="136800" tIns="136800" rIns="136800" bIns="1368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Content Placeholder 17">
            <a:extLst>
              <a:ext uri="{FF2B5EF4-FFF2-40B4-BE49-F238E27FC236}">
                <a16:creationId xmlns:a16="http://schemas.microsoft.com/office/drawing/2014/main" id="{6AEF43F9-0729-4205-AC7E-239953547EF9}"/>
              </a:ext>
            </a:extLst>
          </p:cNvPr>
          <p:cNvSpPr>
            <a:spLocks noGrp="1"/>
          </p:cNvSpPr>
          <p:nvPr>
            <p:ph sz="quarter" idx="25"/>
          </p:nvPr>
        </p:nvSpPr>
        <p:spPr>
          <a:xfrm>
            <a:off x="5157677" y="2327699"/>
            <a:ext cx="2121120" cy="4177876"/>
          </a:xfrm>
          <a:solidFill>
            <a:srgbClr val="F2F2F2"/>
          </a:solidFill>
        </p:spPr>
        <p:txBody>
          <a:bodyPr lIns="136800" tIns="136800" rIns="136800" bIns="1368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5">
            <a:extLst>
              <a:ext uri="{FF2B5EF4-FFF2-40B4-BE49-F238E27FC236}">
                <a16:creationId xmlns:a16="http://schemas.microsoft.com/office/drawing/2014/main" id="{62207CE7-A83C-405F-A289-17F890396F7D}"/>
              </a:ext>
            </a:extLst>
          </p:cNvPr>
          <p:cNvSpPr>
            <a:spLocks noGrp="1"/>
          </p:cNvSpPr>
          <p:nvPr>
            <p:ph type="body" sz="quarter" idx="26" hasCustomPrompt="1"/>
          </p:nvPr>
        </p:nvSpPr>
        <p:spPr>
          <a:xfrm>
            <a:off x="2807957" y="1803599"/>
            <a:ext cx="2121120" cy="445028"/>
          </a:xfrm>
          <a:solidFill>
            <a:srgbClr val="909192"/>
          </a:solidFill>
        </p:spPr>
        <p:txBody>
          <a:bodyPr anchor="ctr"/>
          <a:lstStyle>
            <a:lvl1pPr algn="ctr">
              <a:defRPr>
                <a:solidFill>
                  <a:schemeClr val="bg1"/>
                </a:solidFill>
              </a:defRPr>
            </a:lvl1pPr>
          </a:lstStyle>
          <a:p>
            <a:pPr lvl="0"/>
            <a:r>
              <a:rPr lang="en-US" dirty="0"/>
              <a:t>Add title</a:t>
            </a:r>
            <a:endParaRPr lang="en-GB" dirty="0"/>
          </a:p>
        </p:txBody>
      </p:sp>
      <p:sp>
        <p:nvSpPr>
          <p:cNvPr id="9" name="Text Placeholder 8">
            <a:extLst>
              <a:ext uri="{FF2B5EF4-FFF2-40B4-BE49-F238E27FC236}">
                <a16:creationId xmlns:a16="http://schemas.microsoft.com/office/drawing/2014/main" id="{9AD12D0C-900F-4D9D-A24A-4587DB659885}"/>
              </a:ext>
            </a:extLst>
          </p:cNvPr>
          <p:cNvSpPr>
            <a:spLocks noGrp="1"/>
          </p:cNvSpPr>
          <p:nvPr>
            <p:ph type="body" sz="quarter" idx="27" hasCustomPrompt="1"/>
          </p:nvPr>
        </p:nvSpPr>
        <p:spPr>
          <a:xfrm>
            <a:off x="5157677" y="1803599"/>
            <a:ext cx="2121120" cy="445028"/>
          </a:xfrm>
          <a:solidFill>
            <a:srgbClr val="909192"/>
          </a:solidFill>
        </p:spPr>
        <p:txBody>
          <a:bodyPr anchor="ctr"/>
          <a:lstStyle>
            <a:lvl1pPr algn="ctr">
              <a:defRPr>
                <a:solidFill>
                  <a:schemeClr val="bg1"/>
                </a:solidFill>
              </a:defRPr>
            </a:lvl1pPr>
          </a:lstStyle>
          <a:p>
            <a:pPr lvl="0"/>
            <a:r>
              <a:rPr lang="en-US" dirty="0"/>
              <a:t>Add title</a:t>
            </a:r>
            <a:endParaRPr lang="en-GB" dirty="0"/>
          </a:p>
        </p:txBody>
      </p:sp>
      <p:sp>
        <p:nvSpPr>
          <p:cNvPr id="21" name="Text Placeholder 20">
            <a:extLst>
              <a:ext uri="{FF2B5EF4-FFF2-40B4-BE49-F238E27FC236}">
                <a16:creationId xmlns:a16="http://schemas.microsoft.com/office/drawing/2014/main" id="{6C145A08-262F-4677-8F88-C54C3E1109F7}"/>
              </a:ext>
            </a:extLst>
          </p:cNvPr>
          <p:cNvSpPr>
            <a:spLocks noGrp="1"/>
          </p:cNvSpPr>
          <p:nvPr>
            <p:ph type="body" sz="quarter" idx="28" hasCustomPrompt="1"/>
          </p:nvPr>
        </p:nvSpPr>
        <p:spPr>
          <a:xfrm>
            <a:off x="7507398" y="1803599"/>
            <a:ext cx="2121120" cy="445028"/>
          </a:xfrm>
          <a:solidFill>
            <a:srgbClr val="909192"/>
          </a:solidFill>
        </p:spPr>
        <p:txBody>
          <a:bodyPr anchor="ctr"/>
          <a:lstStyle>
            <a:lvl1pPr algn="ctr">
              <a:defRPr>
                <a:solidFill>
                  <a:schemeClr val="bg1"/>
                </a:solidFill>
              </a:defRPr>
            </a:lvl1pPr>
          </a:lstStyle>
          <a:p>
            <a:pPr lvl="0"/>
            <a:r>
              <a:rPr lang="en-US" dirty="0"/>
              <a:t>Add title</a:t>
            </a:r>
            <a:endParaRPr lang="en-GB" dirty="0"/>
          </a:p>
        </p:txBody>
      </p:sp>
      <p:sp>
        <p:nvSpPr>
          <p:cNvPr id="23" name="Text Placeholder 22">
            <a:extLst>
              <a:ext uri="{FF2B5EF4-FFF2-40B4-BE49-F238E27FC236}">
                <a16:creationId xmlns:a16="http://schemas.microsoft.com/office/drawing/2014/main" id="{9BD74F13-B165-446C-850D-7115B8929394}"/>
              </a:ext>
            </a:extLst>
          </p:cNvPr>
          <p:cNvSpPr>
            <a:spLocks noGrp="1"/>
          </p:cNvSpPr>
          <p:nvPr>
            <p:ph type="body" sz="quarter" idx="29" hasCustomPrompt="1"/>
          </p:nvPr>
        </p:nvSpPr>
        <p:spPr>
          <a:xfrm>
            <a:off x="9857118" y="1803599"/>
            <a:ext cx="2121120" cy="445028"/>
          </a:xfrm>
          <a:solidFill>
            <a:srgbClr val="909192"/>
          </a:solidFill>
        </p:spPr>
        <p:txBody>
          <a:bodyPr anchor="ctr"/>
          <a:lstStyle>
            <a:lvl1pPr algn="ctr">
              <a:defRPr>
                <a:solidFill>
                  <a:schemeClr val="bg1"/>
                </a:solidFill>
              </a:defRPr>
            </a:lvl1pPr>
          </a:lstStyle>
          <a:p>
            <a:pPr lvl="0"/>
            <a:r>
              <a:rPr lang="en-US" dirty="0"/>
              <a:t>Add title</a:t>
            </a:r>
            <a:endParaRPr lang="en-GB" dirty="0"/>
          </a:p>
        </p:txBody>
      </p:sp>
      <p:sp>
        <p:nvSpPr>
          <p:cNvPr id="15" name="Enable Layout Protection" hidden="1">
            <a:extLst>
              <a:ext uri="{FF2B5EF4-FFF2-40B4-BE49-F238E27FC236}">
                <a16:creationId xmlns:a16="http://schemas.microsoft.com/office/drawing/2014/main" id="{930E61D0-AE2E-4C53-BD5F-633EDC8BE577}"/>
              </a:ext>
            </a:extLst>
          </p:cNvPr>
          <p:cNvSpPr>
            <a:spLocks/>
          </p:cNvSpPr>
          <p:nvPr>
            <p:custDataLst>
              <p:tags r:id="rId1"/>
            </p:custDataLst>
          </p:nvPr>
        </p:nvSpPr>
        <p:spPr>
          <a:xfrm>
            <a:off x="458238" y="688976"/>
            <a:ext cx="11520000" cy="5811838"/>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200" dirty="0">
              <a:solidFill>
                <a:schemeClr val="bg1"/>
              </a:solidFill>
            </a:endParaRPr>
          </a:p>
        </p:txBody>
      </p:sp>
    </p:spTree>
    <p:extLst>
      <p:ext uri="{BB962C8B-B14F-4D97-AF65-F5344CB8AC3E}">
        <p14:creationId xmlns:p14="http://schemas.microsoft.com/office/powerpoint/2010/main" val="3720877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4 Step Proces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A1431-D044-4624-A9EB-0EB136BFC7A6}"/>
              </a:ext>
            </a:extLst>
          </p:cNvPr>
          <p:cNvSpPr>
            <a:spLocks noGrp="1"/>
          </p:cNvSpPr>
          <p:nvPr>
            <p:ph type="title"/>
          </p:nvPr>
        </p:nvSpPr>
        <p:spPr>
          <a:xfrm>
            <a:off x="458788" y="702000"/>
            <a:ext cx="11518900" cy="517065"/>
          </a:xfrm>
        </p:spPr>
        <p:txBody>
          <a:bodyPr/>
          <a:lstStyle>
            <a:lvl1pPr>
              <a:defRPr>
                <a:solidFill>
                  <a:schemeClr val="tx2"/>
                </a:solidFill>
              </a:defRPr>
            </a:lvl1pPr>
          </a:lstStyle>
          <a:p>
            <a:r>
              <a:rPr lang="en-US"/>
              <a:t>Click to edit Master title style</a:t>
            </a:r>
            <a:endParaRPr lang="en-GB" dirty="0"/>
          </a:p>
        </p:txBody>
      </p:sp>
      <p:sp>
        <p:nvSpPr>
          <p:cNvPr id="4" name="Subhead">
            <a:extLst>
              <a:ext uri="{FF2B5EF4-FFF2-40B4-BE49-F238E27FC236}">
                <a16:creationId xmlns:a16="http://schemas.microsoft.com/office/drawing/2014/main" id="{DCA722B4-99B5-411C-8627-3BE41B288F3E}"/>
              </a:ext>
            </a:extLst>
          </p:cNvPr>
          <p:cNvSpPr>
            <a:spLocks noGrp="1"/>
          </p:cNvSpPr>
          <p:nvPr>
            <p:ph type="body" sz="quarter" idx="15" hasCustomPrompt="1"/>
          </p:nvPr>
        </p:nvSpPr>
        <p:spPr>
          <a:xfrm>
            <a:off x="458238" y="1190626"/>
            <a:ext cx="11520000" cy="276998"/>
          </a:xfrm>
        </p:spPr>
        <p:txBody>
          <a:bodyPr>
            <a:spAutoFit/>
          </a:bodyPr>
          <a:lstStyle>
            <a:lvl1pPr>
              <a:defRPr sz="1800"/>
            </a:lvl1pPr>
          </a:lstStyle>
          <a:p>
            <a:pPr lvl="0"/>
            <a:r>
              <a:rPr lang="en-US" dirty="0"/>
              <a:t>Sub header – Delete if not needed</a:t>
            </a:r>
            <a:endParaRPr lang="en-GB" dirty="0"/>
          </a:p>
        </p:txBody>
      </p:sp>
      <p:sp>
        <p:nvSpPr>
          <p:cNvPr id="43" name="Text Placeholder 42">
            <a:extLst>
              <a:ext uri="{FF2B5EF4-FFF2-40B4-BE49-F238E27FC236}">
                <a16:creationId xmlns:a16="http://schemas.microsoft.com/office/drawing/2014/main" id="{D20FBF6D-6CE2-422B-B6CC-9AC86C98B109}"/>
              </a:ext>
            </a:extLst>
          </p:cNvPr>
          <p:cNvSpPr>
            <a:spLocks noGrp="1"/>
          </p:cNvSpPr>
          <p:nvPr>
            <p:ph type="body" sz="quarter" idx="16" hasCustomPrompt="1"/>
          </p:nvPr>
        </p:nvSpPr>
        <p:spPr>
          <a:xfrm>
            <a:off x="458238" y="1803600"/>
            <a:ext cx="2708550" cy="997200"/>
          </a:xfrm>
          <a:prstGeom prst="rect">
            <a:avLst/>
          </a:prstGeom>
          <a:solidFill>
            <a:srgbClr val="909192"/>
          </a:solidFill>
          <a:ln>
            <a:noFill/>
          </a:ln>
        </p:spPr>
        <p:style>
          <a:lnRef idx="0">
            <a:scrgbClr r="0" g="0" b="0"/>
          </a:lnRef>
          <a:fillRef idx="0">
            <a:scrgbClr r="0" g="0" b="0"/>
          </a:fillRef>
          <a:effectRef idx="0">
            <a:scrgbClr r="0" g="0" b="0"/>
          </a:effectRef>
          <a:fontRef idx="minor">
            <a:schemeClr val="lt1"/>
          </a:fontRef>
        </p:style>
        <p:txBody>
          <a:bodyPr wrap="square" lIns="144000" rIns="144000" anchor="ctr">
            <a:noAutofit/>
          </a:bodyPr>
          <a:lstStyle>
            <a:lvl1pPr algn="ctr">
              <a:defRPr>
                <a:solidFill>
                  <a:schemeClr val="bg1"/>
                </a:solidFill>
                <a:latin typeface="Franklin Gothic Medium" panose="020B0603020102020204" pitchFamily="34" charset="0"/>
              </a:defRPr>
            </a:lvl1pPr>
            <a:lvl2pPr algn="ctr">
              <a:defRPr/>
            </a:lvl2pPr>
            <a:lvl3pPr algn="ctr">
              <a:defRPr/>
            </a:lvl3pPr>
            <a:lvl4pPr algn="ctr">
              <a:defRPr/>
            </a:lvl4pPr>
            <a:lvl5pPr algn="ctr">
              <a:defRPr/>
            </a:lvl5pPr>
          </a:lstStyle>
          <a:p>
            <a:pPr lvl="0"/>
            <a:r>
              <a:rPr lang="en-US" dirty="0"/>
              <a:t>Add title</a:t>
            </a:r>
          </a:p>
        </p:txBody>
      </p:sp>
      <p:sp>
        <p:nvSpPr>
          <p:cNvPr id="11" name="Content Placeholder 10">
            <a:extLst>
              <a:ext uri="{FF2B5EF4-FFF2-40B4-BE49-F238E27FC236}">
                <a16:creationId xmlns:a16="http://schemas.microsoft.com/office/drawing/2014/main" id="{C0C5CBA9-654A-404B-8366-BD88A4D38A48}"/>
              </a:ext>
            </a:extLst>
          </p:cNvPr>
          <p:cNvSpPr>
            <a:spLocks noGrp="1"/>
          </p:cNvSpPr>
          <p:nvPr>
            <p:ph sz="quarter" idx="17"/>
          </p:nvPr>
        </p:nvSpPr>
        <p:spPr>
          <a:xfrm>
            <a:off x="458238" y="2886168"/>
            <a:ext cx="2708550" cy="1524960"/>
          </a:xfrm>
          <a:noFill/>
        </p:spPr>
        <p:txBody>
          <a:bodyPr lIns="0" tIns="0" rIns="0" bIns="0"/>
          <a:lstStyle>
            <a:lvl1pPr algn="ctr">
              <a:defRPr sz="1600"/>
            </a:lvl1pPr>
            <a:lvl2pPr algn="ctr">
              <a:defRPr sz="1600"/>
            </a:lvl2pPr>
            <a:lvl3pPr algn="ctr">
              <a:defRPr sz="1600"/>
            </a:lvl3pPr>
            <a:lvl4pPr algn="ctr">
              <a:defRPr sz="1600"/>
            </a:lvl4pPr>
            <a:lvl5pPr algn="ctr">
              <a:defRPr sz="1600"/>
            </a:lvl5pPr>
          </a:lstStyle>
          <a:p>
            <a:pPr lvl="0"/>
            <a:r>
              <a:rPr lang="en-US"/>
              <a:t>Click to edit Master text styles</a:t>
            </a:r>
          </a:p>
          <a:p>
            <a:pPr lvl="1"/>
            <a:r>
              <a:rPr lang="en-US"/>
              <a:t>Second level</a:t>
            </a:r>
          </a:p>
        </p:txBody>
      </p:sp>
      <p:sp>
        <p:nvSpPr>
          <p:cNvPr id="10" name="Content Placeholder 17">
            <a:extLst>
              <a:ext uri="{FF2B5EF4-FFF2-40B4-BE49-F238E27FC236}">
                <a16:creationId xmlns:a16="http://schemas.microsoft.com/office/drawing/2014/main" id="{7B781D8E-BD7F-4E55-8994-A5DBC1811C67}"/>
              </a:ext>
            </a:extLst>
          </p:cNvPr>
          <p:cNvSpPr>
            <a:spLocks noGrp="1"/>
          </p:cNvSpPr>
          <p:nvPr>
            <p:ph sz="quarter" idx="21"/>
          </p:nvPr>
        </p:nvSpPr>
        <p:spPr>
          <a:xfrm>
            <a:off x="9269688" y="2886168"/>
            <a:ext cx="2708550" cy="1524960"/>
          </a:xfrm>
          <a:noFill/>
        </p:spPr>
        <p:txBody>
          <a:bodyPr lIns="0" tIns="0" rIns="0" bIns="0"/>
          <a:lstStyle>
            <a:lvl1pPr algn="ctr">
              <a:defRPr sz="1600"/>
            </a:lvl1pPr>
            <a:lvl2pPr algn="ctr">
              <a:defRPr sz="1600"/>
            </a:lvl2pPr>
            <a:lvl3pPr algn="ctr">
              <a:defRPr sz="1600"/>
            </a:lvl3pPr>
            <a:lvl4pPr algn="ctr">
              <a:defRPr sz="1600"/>
            </a:lvl4pPr>
            <a:lvl5pPr algn="ctr">
              <a:defRPr sz="1600"/>
            </a:lvl5pPr>
          </a:lstStyle>
          <a:p>
            <a:pPr lvl="0"/>
            <a:r>
              <a:rPr lang="en-US"/>
              <a:t>Click to edit Master text styles</a:t>
            </a:r>
          </a:p>
          <a:p>
            <a:pPr lvl="1"/>
            <a:r>
              <a:rPr lang="en-US"/>
              <a:t>Second level</a:t>
            </a:r>
          </a:p>
        </p:txBody>
      </p:sp>
      <p:sp>
        <p:nvSpPr>
          <p:cNvPr id="14" name="Content Placeholder 17">
            <a:extLst>
              <a:ext uri="{FF2B5EF4-FFF2-40B4-BE49-F238E27FC236}">
                <a16:creationId xmlns:a16="http://schemas.microsoft.com/office/drawing/2014/main" id="{0F1312D5-CF46-4620-AA50-4D8627FCB4E4}"/>
              </a:ext>
            </a:extLst>
          </p:cNvPr>
          <p:cNvSpPr>
            <a:spLocks noGrp="1"/>
          </p:cNvSpPr>
          <p:nvPr>
            <p:ph sz="quarter" idx="23"/>
          </p:nvPr>
        </p:nvSpPr>
        <p:spPr>
          <a:xfrm>
            <a:off x="3395388" y="2886168"/>
            <a:ext cx="2708550" cy="1524960"/>
          </a:xfrm>
          <a:noFill/>
        </p:spPr>
        <p:txBody>
          <a:bodyPr lIns="0" tIns="0" rIns="0" bIns="0"/>
          <a:lstStyle>
            <a:lvl1pPr algn="ctr">
              <a:defRPr sz="1600"/>
            </a:lvl1pPr>
            <a:lvl2pPr algn="ctr">
              <a:defRPr sz="1600"/>
            </a:lvl2pPr>
            <a:lvl3pPr algn="ctr">
              <a:defRPr sz="1600"/>
            </a:lvl3pPr>
            <a:lvl4pPr algn="ctr">
              <a:defRPr sz="1600"/>
            </a:lvl4pPr>
            <a:lvl5pPr algn="ctr">
              <a:defRPr sz="1600"/>
            </a:lvl5pPr>
          </a:lstStyle>
          <a:p>
            <a:pPr lvl="0"/>
            <a:r>
              <a:rPr lang="en-US"/>
              <a:t>Click to edit Master text styles</a:t>
            </a:r>
          </a:p>
          <a:p>
            <a:pPr lvl="1"/>
            <a:r>
              <a:rPr lang="en-US"/>
              <a:t>Second level</a:t>
            </a:r>
          </a:p>
        </p:txBody>
      </p:sp>
      <p:sp>
        <p:nvSpPr>
          <p:cNvPr id="17" name="Content Placeholder 17">
            <a:extLst>
              <a:ext uri="{FF2B5EF4-FFF2-40B4-BE49-F238E27FC236}">
                <a16:creationId xmlns:a16="http://schemas.microsoft.com/office/drawing/2014/main" id="{6AEF43F9-0729-4205-AC7E-239953547EF9}"/>
              </a:ext>
            </a:extLst>
          </p:cNvPr>
          <p:cNvSpPr>
            <a:spLocks noGrp="1"/>
          </p:cNvSpPr>
          <p:nvPr>
            <p:ph sz="quarter" idx="25"/>
          </p:nvPr>
        </p:nvSpPr>
        <p:spPr>
          <a:xfrm>
            <a:off x="6332538" y="2886168"/>
            <a:ext cx="2708550" cy="1524960"/>
          </a:xfrm>
          <a:noFill/>
        </p:spPr>
        <p:txBody>
          <a:bodyPr lIns="0" tIns="0" rIns="0" bIns="0"/>
          <a:lstStyle>
            <a:lvl1pPr algn="ctr">
              <a:defRPr sz="1600"/>
            </a:lvl1pPr>
            <a:lvl2pPr algn="ctr">
              <a:defRPr sz="1600"/>
            </a:lvl2pPr>
            <a:lvl3pPr algn="ctr">
              <a:defRPr sz="1600"/>
            </a:lvl3pPr>
            <a:lvl4pPr algn="ctr">
              <a:defRPr sz="1600"/>
            </a:lvl4pPr>
            <a:lvl5pPr algn="ctr">
              <a:defRPr sz="1600"/>
            </a:lvl5pPr>
          </a:lstStyle>
          <a:p>
            <a:pPr lvl="0"/>
            <a:r>
              <a:rPr lang="en-US"/>
              <a:t>Click to edit Master text styles</a:t>
            </a:r>
          </a:p>
          <a:p>
            <a:pPr lvl="1"/>
            <a:r>
              <a:rPr lang="en-US"/>
              <a:t>Second level</a:t>
            </a:r>
          </a:p>
        </p:txBody>
      </p:sp>
      <p:sp>
        <p:nvSpPr>
          <p:cNvPr id="45" name="Text Placeholder 44">
            <a:extLst>
              <a:ext uri="{FF2B5EF4-FFF2-40B4-BE49-F238E27FC236}">
                <a16:creationId xmlns:a16="http://schemas.microsoft.com/office/drawing/2014/main" id="{C37213E0-A886-4121-A674-327992F8973A}"/>
              </a:ext>
            </a:extLst>
          </p:cNvPr>
          <p:cNvSpPr>
            <a:spLocks noGrp="1"/>
          </p:cNvSpPr>
          <p:nvPr>
            <p:ph type="body" sz="quarter" idx="26" hasCustomPrompt="1"/>
          </p:nvPr>
        </p:nvSpPr>
        <p:spPr>
          <a:xfrm>
            <a:off x="3395388" y="1803600"/>
            <a:ext cx="2708550" cy="997200"/>
          </a:xfrm>
          <a:prstGeom prst="rect">
            <a:avLst/>
          </a:prstGeom>
          <a:solidFill>
            <a:srgbClr val="909192"/>
          </a:solidFill>
        </p:spPr>
        <p:txBody>
          <a:bodyPr wrap="square" lIns="144000" rIns="144000" anchor="ctr">
            <a:noAutofit/>
          </a:bodyPr>
          <a:lstStyle>
            <a:lvl1pPr algn="ctr">
              <a:defRPr>
                <a:solidFill>
                  <a:schemeClr val="bg1"/>
                </a:solidFill>
              </a:defRPr>
            </a:lvl1pPr>
          </a:lstStyle>
          <a:p>
            <a:pPr lvl="0"/>
            <a:r>
              <a:rPr lang="en-US" dirty="0"/>
              <a:t>Add title</a:t>
            </a:r>
            <a:endParaRPr lang="en-GB" dirty="0"/>
          </a:p>
        </p:txBody>
      </p:sp>
      <p:sp>
        <p:nvSpPr>
          <p:cNvPr id="46" name="Text Placeholder 45">
            <a:extLst>
              <a:ext uri="{FF2B5EF4-FFF2-40B4-BE49-F238E27FC236}">
                <a16:creationId xmlns:a16="http://schemas.microsoft.com/office/drawing/2014/main" id="{3CE2AC7D-D7B9-4380-9EC7-4C4C98E731DE}"/>
              </a:ext>
            </a:extLst>
          </p:cNvPr>
          <p:cNvSpPr>
            <a:spLocks noGrp="1"/>
          </p:cNvSpPr>
          <p:nvPr>
            <p:ph type="body" sz="quarter" idx="27" hasCustomPrompt="1"/>
          </p:nvPr>
        </p:nvSpPr>
        <p:spPr>
          <a:xfrm>
            <a:off x="6332538" y="1803600"/>
            <a:ext cx="2708550" cy="997200"/>
          </a:xfrm>
          <a:prstGeom prst="rect">
            <a:avLst/>
          </a:prstGeom>
          <a:solidFill>
            <a:srgbClr val="909192"/>
          </a:solidFill>
        </p:spPr>
        <p:txBody>
          <a:bodyPr wrap="square" lIns="144000" rIns="144000" anchor="ctr">
            <a:noAutofit/>
          </a:bodyPr>
          <a:lstStyle>
            <a:lvl1pPr algn="ctr">
              <a:defRPr>
                <a:solidFill>
                  <a:schemeClr val="bg1"/>
                </a:solidFill>
              </a:defRPr>
            </a:lvl1pPr>
          </a:lstStyle>
          <a:p>
            <a:pPr lvl="0"/>
            <a:r>
              <a:rPr lang="en-US" dirty="0"/>
              <a:t>Add title</a:t>
            </a:r>
            <a:endParaRPr lang="en-GB" dirty="0"/>
          </a:p>
        </p:txBody>
      </p:sp>
      <p:sp>
        <p:nvSpPr>
          <p:cNvPr id="47" name="Text Placeholder 46">
            <a:extLst>
              <a:ext uri="{FF2B5EF4-FFF2-40B4-BE49-F238E27FC236}">
                <a16:creationId xmlns:a16="http://schemas.microsoft.com/office/drawing/2014/main" id="{F8755AAE-FBD4-4EDA-9AEF-36E6D8A96C1F}"/>
              </a:ext>
            </a:extLst>
          </p:cNvPr>
          <p:cNvSpPr>
            <a:spLocks noGrp="1"/>
          </p:cNvSpPr>
          <p:nvPr>
            <p:ph type="body" sz="quarter" idx="28" hasCustomPrompt="1"/>
          </p:nvPr>
        </p:nvSpPr>
        <p:spPr>
          <a:xfrm>
            <a:off x="9269688" y="1803600"/>
            <a:ext cx="2708550" cy="997200"/>
          </a:xfrm>
          <a:prstGeom prst="rect">
            <a:avLst/>
          </a:prstGeom>
          <a:solidFill>
            <a:srgbClr val="909192"/>
          </a:solidFill>
        </p:spPr>
        <p:txBody>
          <a:bodyPr wrap="square" lIns="144000" rIns="144000" anchor="ctr">
            <a:noAutofit/>
          </a:bodyPr>
          <a:lstStyle>
            <a:lvl1pPr algn="ctr">
              <a:defRPr>
                <a:solidFill>
                  <a:schemeClr val="bg1"/>
                </a:solidFill>
              </a:defRPr>
            </a:lvl1pPr>
          </a:lstStyle>
          <a:p>
            <a:pPr lvl="0"/>
            <a:r>
              <a:rPr lang="en-US" dirty="0"/>
              <a:t>Add title</a:t>
            </a:r>
            <a:endParaRPr lang="en-GB" dirty="0"/>
          </a:p>
        </p:txBody>
      </p:sp>
      <p:sp>
        <p:nvSpPr>
          <p:cNvPr id="5" name="Text Placeholder 4">
            <a:extLst>
              <a:ext uri="{FF2B5EF4-FFF2-40B4-BE49-F238E27FC236}">
                <a16:creationId xmlns:a16="http://schemas.microsoft.com/office/drawing/2014/main" id="{8A2A3078-071F-472B-920D-364807DDA9B3}"/>
              </a:ext>
            </a:extLst>
          </p:cNvPr>
          <p:cNvSpPr>
            <a:spLocks noGrp="1"/>
          </p:cNvSpPr>
          <p:nvPr>
            <p:ph type="body" sz="quarter" idx="29" hasCustomPrompt="1"/>
          </p:nvPr>
        </p:nvSpPr>
        <p:spPr>
          <a:xfrm>
            <a:off x="287237" y="2131200"/>
            <a:ext cx="342000" cy="342000"/>
          </a:xfrm>
          <a:prstGeom prst="ellipse">
            <a:avLst/>
          </a:prstGeom>
          <a:solidFill>
            <a:srgbClr val="0099D7"/>
          </a:solidFill>
          <a:ln w="38100">
            <a:solidFill>
              <a:schemeClr val="bg1"/>
            </a:solidFill>
          </a:ln>
        </p:spPr>
        <p:txBody>
          <a:bodyPr wrap="none" bIns="18000" anchor="ctr"/>
          <a:lstStyle>
            <a:lvl1pPr algn="ctr">
              <a:lnSpc>
                <a:spcPct val="100000"/>
              </a:lnSpc>
              <a:defRPr sz="1600">
                <a:solidFill>
                  <a:schemeClr val="bg1"/>
                </a:solidFill>
              </a:defRPr>
            </a:lvl1pPr>
            <a:lvl2pPr algn="ctr">
              <a:defRPr/>
            </a:lvl2pPr>
            <a:lvl3pPr algn="ctr">
              <a:defRPr/>
            </a:lvl3pPr>
            <a:lvl4pPr algn="ctr">
              <a:defRPr/>
            </a:lvl4pPr>
            <a:lvl5pPr algn="ctr">
              <a:defRPr/>
            </a:lvl5pPr>
          </a:lstStyle>
          <a:p>
            <a:pPr lvl="0"/>
            <a:r>
              <a:rPr lang="en-GB" dirty="0"/>
              <a:t>#</a:t>
            </a:r>
          </a:p>
        </p:txBody>
      </p:sp>
      <p:sp>
        <p:nvSpPr>
          <p:cNvPr id="18" name="Text Placeholder 4">
            <a:extLst>
              <a:ext uri="{FF2B5EF4-FFF2-40B4-BE49-F238E27FC236}">
                <a16:creationId xmlns:a16="http://schemas.microsoft.com/office/drawing/2014/main" id="{02CDDB3C-BC2B-4422-B3C6-8DE9B667AE31}"/>
              </a:ext>
            </a:extLst>
          </p:cNvPr>
          <p:cNvSpPr>
            <a:spLocks noGrp="1"/>
          </p:cNvSpPr>
          <p:nvPr>
            <p:ph type="body" sz="quarter" idx="30" hasCustomPrompt="1"/>
          </p:nvPr>
        </p:nvSpPr>
        <p:spPr>
          <a:xfrm>
            <a:off x="3224388" y="2131200"/>
            <a:ext cx="342000" cy="342000"/>
          </a:xfrm>
          <a:prstGeom prst="ellipse">
            <a:avLst/>
          </a:prstGeom>
          <a:solidFill>
            <a:srgbClr val="0099D7"/>
          </a:solidFill>
          <a:ln w="38100">
            <a:solidFill>
              <a:schemeClr val="bg1"/>
            </a:solidFill>
          </a:ln>
        </p:spPr>
        <p:txBody>
          <a:bodyPr wrap="none" bIns="18000" anchor="ctr"/>
          <a:lstStyle>
            <a:lvl1pPr algn="ctr">
              <a:lnSpc>
                <a:spcPct val="100000"/>
              </a:lnSpc>
              <a:defRPr sz="1600">
                <a:solidFill>
                  <a:schemeClr val="bg1"/>
                </a:solidFill>
              </a:defRPr>
            </a:lvl1pPr>
            <a:lvl2pPr algn="ctr">
              <a:defRPr/>
            </a:lvl2pPr>
            <a:lvl3pPr algn="ctr">
              <a:defRPr/>
            </a:lvl3pPr>
            <a:lvl4pPr algn="ctr">
              <a:defRPr/>
            </a:lvl4pPr>
            <a:lvl5pPr algn="ctr">
              <a:defRPr/>
            </a:lvl5pPr>
          </a:lstStyle>
          <a:p>
            <a:pPr lvl="0"/>
            <a:r>
              <a:rPr lang="en-GB" dirty="0"/>
              <a:t>#</a:t>
            </a:r>
          </a:p>
        </p:txBody>
      </p:sp>
      <p:sp>
        <p:nvSpPr>
          <p:cNvPr id="23" name="Text Placeholder 4">
            <a:extLst>
              <a:ext uri="{FF2B5EF4-FFF2-40B4-BE49-F238E27FC236}">
                <a16:creationId xmlns:a16="http://schemas.microsoft.com/office/drawing/2014/main" id="{E3DF3340-2B58-4AD1-BC5F-1CFFACBFB482}"/>
              </a:ext>
            </a:extLst>
          </p:cNvPr>
          <p:cNvSpPr>
            <a:spLocks noGrp="1"/>
          </p:cNvSpPr>
          <p:nvPr>
            <p:ph type="body" sz="quarter" idx="31" hasCustomPrompt="1"/>
          </p:nvPr>
        </p:nvSpPr>
        <p:spPr>
          <a:xfrm>
            <a:off x="6161538" y="2131200"/>
            <a:ext cx="342000" cy="342000"/>
          </a:xfrm>
          <a:prstGeom prst="ellipse">
            <a:avLst/>
          </a:prstGeom>
          <a:solidFill>
            <a:srgbClr val="0099D7"/>
          </a:solidFill>
          <a:ln w="38100">
            <a:solidFill>
              <a:schemeClr val="bg1"/>
            </a:solidFill>
          </a:ln>
        </p:spPr>
        <p:txBody>
          <a:bodyPr wrap="none" bIns="18000" anchor="ctr"/>
          <a:lstStyle>
            <a:lvl1pPr algn="ctr">
              <a:lnSpc>
                <a:spcPct val="100000"/>
              </a:lnSpc>
              <a:defRPr sz="1600">
                <a:solidFill>
                  <a:schemeClr val="bg1"/>
                </a:solidFill>
              </a:defRPr>
            </a:lvl1pPr>
            <a:lvl2pPr algn="ctr">
              <a:defRPr/>
            </a:lvl2pPr>
            <a:lvl3pPr algn="ctr">
              <a:defRPr/>
            </a:lvl3pPr>
            <a:lvl4pPr algn="ctr">
              <a:defRPr/>
            </a:lvl4pPr>
            <a:lvl5pPr algn="ctr">
              <a:defRPr/>
            </a:lvl5pPr>
          </a:lstStyle>
          <a:p>
            <a:pPr lvl="0"/>
            <a:r>
              <a:rPr lang="en-GB" dirty="0"/>
              <a:t>#</a:t>
            </a:r>
          </a:p>
        </p:txBody>
      </p:sp>
      <p:sp>
        <p:nvSpPr>
          <p:cNvPr id="25" name="Text Placeholder 4">
            <a:extLst>
              <a:ext uri="{FF2B5EF4-FFF2-40B4-BE49-F238E27FC236}">
                <a16:creationId xmlns:a16="http://schemas.microsoft.com/office/drawing/2014/main" id="{FE80F5D9-1F7D-4BE7-961D-F0FB2C03A70A}"/>
              </a:ext>
            </a:extLst>
          </p:cNvPr>
          <p:cNvSpPr>
            <a:spLocks noGrp="1"/>
          </p:cNvSpPr>
          <p:nvPr>
            <p:ph type="body" sz="quarter" idx="32" hasCustomPrompt="1"/>
          </p:nvPr>
        </p:nvSpPr>
        <p:spPr>
          <a:xfrm>
            <a:off x="9098690" y="2131200"/>
            <a:ext cx="342000" cy="342000"/>
          </a:xfrm>
          <a:prstGeom prst="ellipse">
            <a:avLst/>
          </a:prstGeom>
          <a:solidFill>
            <a:srgbClr val="0099D7"/>
          </a:solidFill>
          <a:ln w="38100">
            <a:solidFill>
              <a:schemeClr val="bg1"/>
            </a:solidFill>
          </a:ln>
        </p:spPr>
        <p:txBody>
          <a:bodyPr wrap="none" bIns="18000" anchor="ctr"/>
          <a:lstStyle>
            <a:lvl1pPr algn="ctr">
              <a:lnSpc>
                <a:spcPct val="100000"/>
              </a:lnSpc>
              <a:defRPr sz="1600">
                <a:solidFill>
                  <a:schemeClr val="bg1"/>
                </a:solidFill>
              </a:defRPr>
            </a:lvl1pPr>
            <a:lvl2pPr algn="ctr">
              <a:defRPr/>
            </a:lvl2pPr>
            <a:lvl3pPr algn="ctr">
              <a:defRPr/>
            </a:lvl3pPr>
            <a:lvl4pPr algn="ctr">
              <a:defRPr/>
            </a:lvl4pPr>
            <a:lvl5pPr algn="ctr">
              <a:defRPr/>
            </a:lvl5pPr>
          </a:lstStyle>
          <a:p>
            <a:pPr lvl="0"/>
            <a:r>
              <a:rPr lang="en-GB" dirty="0"/>
              <a:t>#</a:t>
            </a:r>
          </a:p>
        </p:txBody>
      </p:sp>
      <p:sp>
        <p:nvSpPr>
          <p:cNvPr id="16" name="Enable Layout Protection" hidden="1">
            <a:extLst>
              <a:ext uri="{FF2B5EF4-FFF2-40B4-BE49-F238E27FC236}">
                <a16:creationId xmlns:a16="http://schemas.microsoft.com/office/drawing/2014/main" id="{D393EACC-1C60-4E58-88F4-DD8756D1D26A}"/>
              </a:ext>
            </a:extLst>
          </p:cNvPr>
          <p:cNvSpPr>
            <a:spLocks/>
          </p:cNvSpPr>
          <p:nvPr>
            <p:custDataLst>
              <p:tags r:id="rId1"/>
            </p:custDataLst>
          </p:nvPr>
        </p:nvSpPr>
        <p:spPr>
          <a:xfrm>
            <a:off x="190005" y="688976"/>
            <a:ext cx="12065330" cy="5811838"/>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200" dirty="0">
              <a:solidFill>
                <a:schemeClr val="bg1"/>
              </a:solidFill>
            </a:endParaRPr>
          </a:p>
        </p:txBody>
      </p:sp>
    </p:spTree>
    <p:extLst>
      <p:ext uri="{BB962C8B-B14F-4D97-AF65-F5344CB8AC3E}">
        <p14:creationId xmlns:p14="http://schemas.microsoft.com/office/powerpoint/2010/main" val="1194875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8237" y="5380687"/>
            <a:ext cx="11520000" cy="849463"/>
          </a:xfrm>
          <a:noFill/>
        </p:spPr>
        <p:txBody>
          <a:bodyPr tIns="0" bIns="182880" anchor="t" anchorCtr="0">
            <a:spAutoFit/>
          </a:bodyPr>
          <a:lstStyle>
            <a:lvl1pPr>
              <a:defRPr sz="4800" spc="-100" baseline="0">
                <a:solidFill>
                  <a:schemeClr val="tx2"/>
                </a:solidFill>
                <a:latin typeface="+mj-lt"/>
              </a:defRPr>
            </a:lvl1pPr>
          </a:lstStyle>
          <a:p>
            <a:r>
              <a:rPr lang="en-US" dirty="0"/>
              <a:t>Section title </a:t>
            </a:r>
          </a:p>
        </p:txBody>
      </p:sp>
      <p:grpSp>
        <p:nvGrpSpPr>
          <p:cNvPr id="8" name="Group 7"/>
          <p:cNvGrpSpPr/>
          <p:nvPr/>
        </p:nvGrpSpPr>
        <p:grpSpPr>
          <a:xfrm>
            <a:off x="0" y="0"/>
            <a:ext cx="12452039" cy="4343197"/>
            <a:chOff x="0" y="0"/>
            <a:chExt cx="12452039" cy="4343197"/>
          </a:xfrm>
        </p:grpSpPr>
        <p:sp>
          <p:nvSpPr>
            <p:cNvPr id="10" name="Rectangle 9"/>
            <p:cNvSpPr/>
            <p:nvPr userDrawn="1"/>
          </p:nvSpPr>
          <p:spPr bwMode="auto">
            <a:xfrm>
              <a:off x="0" y="3733395"/>
              <a:ext cx="12452039" cy="609802"/>
            </a:xfrm>
            <a:prstGeom prst="rect">
              <a:avLst/>
            </a:prstGeom>
            <a:solidFill>
              <a:schemeClr val="accent1">
                <a:alpha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 </a:t>
              </a:r>
            </a:p>
          </p:txBody>
        </p:sp>
        <p:sp>
          <p:nvSpPr>
            <p:cNvPr id="11" name="Rectangle 10"/>
            <p:cNvSpPr/>
            <p:nvPr userDrawn="1"/>
          </p:nvSpPr>
          <p:spPr bwMode="auto">
            <a:xfrm>
              <a:off x="0" y="0"/>
              <a:ext cx="12436475" cy="374306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66407" y="3857423"/>
              <a:ext cx="1304925" cy="434974"/>
            </a:xfrm>
            <a:prstGeom prst="rect">
              <a:avLst/>
            </a:prstGeom>
          </p:spPr>
        </p:pic>
      </p:grpSp>
      <p:sp>
        <p:nvSpPr>
          <p:cNvPr id="7" name="Enable Layout Protection" hidden="1">
            <a:extLst>
              <a:ext uri="{FF2B5EF4-FFF2-40B4-BE49-F238E27FC236}">
                <a16:creationId xmlns:a16="http://schemas.microsoft.com/office/drawing/2014/main" id="{667EA7C3-1BF7-45C0-8654-0996E6160EED}"/>
              </a:ext>
            </a:extLst>
          </p:cNvPr>
          <p:cNvSpPr>
            <a:spLocks/>
          </p:cNvSpPr>
          <p:nvPr>
            <p:custDataLst>
              <p:tags r:id="rId1"/>
            </p:custDataLst>
          </p:nvPr>
        </p:nvSpPr>
        <p:spPr>
          <a:xfrm>
            <a:off x="-1" y="-1"/>
            <a:ext cx="12436475" cy="6994525"/>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200" dirty="0">
              <a:solidFill>
                <a:schemeClr val="bg1"/>
              </a:solidFill>
            </a:endParaRPr>
          </a:p>
        </p:txBody>
      </p:sp>
    </p:spTree>
    <p:extLst>
      <p:ext uri="{BB962C8B-B14F-4D97-AF65-F5344CB8AC3E}">
        <p14:creationId xmlns:p14="http://schemas.microsoft.com/office/powerpoint/2010/main" val="3278789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5 Step Proces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A1431-D044-4624-A9EB-0EB136BFC7A6}"/>
              </a:ext>
            </a:extLst>
          </p:cNvPr>
          <p:cNvSpPr>
            <a:spLocks noGrp="1"/>
          </p:cNvSpPr>
          <p:nvPr>
            <p:ph type="title"/>
          </p:nvPr>
        </p:nvSpPr>
        <p:spPr>
          <a:xfrm>
            <a:off x="458788" y="702000"/>
            <a:ext cx="11518900" cy="517065"/>
          </a:xfrm>
        </p:spPr>
        <p:txBody>
          <a:bodyPr/>
          <a:lstStyle>
            <a:lvl1pPr>
              <a:defRPr>
                <a:solidFill>
                  <a:schemeClr val="tx2"/>
                </a:solidFill>
              </a:defRPr>
            </a:lvl1pPr>
          </a:lstStyle>
          <a:p>
            <a:r>
              <a:rPr lang="en-US"/>
              <a:t>Click to edit Master title style</a:t>
            </a:r>
            <a:endParaRPr lang="en-GB" dirty="0"/>
          </a:p>
        </p:txBody>
      </p:sp>
      <p:sp>
        <p:nvSpPr>
          <p:cNvPr id="4" name="Subhead">
            <a:extLst>
              <a:ext uri="{FF2B5EF4-FFF2-40B4-BE49-F238E27FC236}">
                <a16:creationId xmlns:a16="http://schemas.microsoft.com/office/drawing/2014/main" id="{DCA722B4-99B5-411C-8627-3BE41B288F3E}"/>
              </a:ext>
            </a:extLst>
          </p:cNvPr>
          <p:cNvSpPr>
            <a:spLocks noGrp="1"/>
          </p:cNvSpPr>
          <p:nvPr>
            <p:ph type="body" sz="quarter" idx="15" hasCustomPrompt="1"/>
          </p:nvPr>
        </p:nvSpPr>
        <p:spPr>
          <a:xfrm>
            <a:off x="458238" y="1190626"/>
            <a:ext cx="11520000" cy="276998"/>
          </a:xfrm>
        </p:spPr>
        <p:txBody>
          <a:bodyPr>
            <a:spAutoFit/>
          </a:bodyPr>
          <a:lstStyle>
            <a:lvl1pPr>
              <a:defRPr sz="1800"/>
            </a:lvl1pPr>
          </a:lstStyle>
          <a:p>
            <a:pPr lvl="0"/>
            <a:r>
              <a:rPr lang="en-US" dirty="0"/>
              <a:t>Sub header – Delete if not needed</a:t>
            </a:r>
            <a:endParaRPr lang="en-GB" dirty="0"/>
          </a:p>
        </p:txBody>
      </p:sp>
      <p:sp>
        <p:nvSpPr>
          <p:cNvPr id="31" name="Text Placeholder 30">
            <a:extLst>
              <a:ext uri="{FF2B5EF4-FFF2-40B4-BE49-F238E27FC236}">
                <a16:creationId xmlns:a16="http://schemas.microsoft.com/office/drawing/2014/main" id="{46B7FAFA-3D57-497F-921E-1E1AFF761FAE}"/>
              </a:ext>
            </a:extLst>
          </p:cNvPr>
          <p:cNvSpPr>
            <a:spLocks noGrp="1"/>
          </p:cNvSpPr>
          <p:nvPr>
            <p:ph type="body" sz="quarter" idx="16" hasCustomPrompt="1"/>
          </p:nvPr>
        </p:nvSpPr>
        <p:spPr>
          <a:xfrm>
            <a:off x="458238" y="1803600"/>
            <a:ext cx="2121120" cy="997200"/>
          </a:xfrm>
          <a:prstGeom prst="rect">
            <a:avLst/>
          </a:prstGeom>
          <a:solidFill>
            <a:srgbClr val="909192"/>
          </a:solidFill>
          <a:ln>
            <a:noFill/>
          </a:ln>
        </p:spPr>
        <p:style>
          <a:lnRef idx="0">
            <a:scrgbClr r="0" g="0" b="0"/>
          </a:lnRef>
          <a:fillRef idx="0">
            <a:scrgbClr r="0" g="0" b="0"/>
          </a:fillRef>
          <a:effectRef idx="0">
            <a:scrgbClr r="0" g="0" b="0"/>
          </a:effectRef>
          <a:fontRef idx="minor">
            <a:schemeClr val="lt1"/>
          </a:fontRef>
        </p:style>
        <p:txBody>
          <a:bodyPr wrap="square" lIns="144000" rIns="144000" anchor="ctr">
            <a:noAutofit/>
          </a:bodyPr>
          <a:lstStyle>
            <a:lvl1pPr algn="ctr">
              <a:defRPr>
                <a:solidFill>
                  <a:schemeClr val="bg1"/>
                </a:solidFill>
                <a:latin typeface="Franklin Gothic Medium" panose="020B0603020102020204" pitchFamily="34" charset="0"/>
              </a:defRPr>
            </a:lvl1pPr>
            <a:lvl2pPr algn="ctr">
              <a:defRPr/>
            </a:lvl2pPr>
            <a:lvl3pPr algn="ctr">
              <a:defRPr/>
            </a:lvl3pPr>
            <a:lvl4pPr algn="ctr">
              <a:defRPr/>
            </a:lvl4pPr>
            <a:lvl5pPr algn="ctr">
              <a:defRPr/>
            </a:lvl5pPr>
          </a:lstStyle>
          <a:p>
            <a:pPr lvl="0"/>
            <a:r>
              <a:rPr lang="en-US" dirty="0"/>
              <a:t>Add title</a:t>
            </a:r>
          </a:p>
        </p:txBody>
      </p:sp>
      <p:sp>
        <p:nvSpPr>
          <p:cNvPr id="11" name="Content Placeholder 10">
            <a:extLst>
              <a:ext uri="{FF2B5EF4-FFF2-40B4-BE49-F238E27FC236}">
                <a16:creationId xmlns:a16="http://schemas.microsoft.com/office/drawing/2014/main" id="{C0C5CBA9-654A-404B-8366-BD88A4D38A48}"/>
              </a:ext>
            </a:extLst>
          </p:cNvPr>
          <p:cNvSpPr>
            <a:spLocks noGrp="1"/>
          </p:cNvSpPr>
          <p:nvPr>
            <p:ph sz="quarter" idx="17"/>
          </p:nvPr>
        </p:nvSpPr>
        <p:spPr>
          <a:xfrm>
            <a:off x="458238" y="2887200"/>
            <a:ext cx="2121120" cy="1524960"/>
          </a:xfrm>
          <a:noFill/>
        </p:spPr>
        <p:txBody>
          <a:bodyPr lIns="0" tIns="0" rIns="0" bIns="0"/>
          <a:lstStyle>
            <a:lvl1pPr algn="ctr">
              <a:defRPr sz="1600"/>
            </a:lvl1pPr>
            <a:lvl2pPr algn="ctr">
              <a:defRPr sz="1600"/>
            </a:lvl2pPr>
            <a:lvl3pPr algn="ctr">
              <a:defRPr sz="1600"/>
            </a:lvl3pPr>
            <a:lvl4pPr algn="ctr">
              <a:defRPr sz="1600"/>
            </a:lvl4pPr>
            <a:lvl5pPr algn="ctr">
              <a:defRPr sz="1600"/>
            </a:lvl5pPr>
          </a:lstStyle>
          <a:p>
            <a:pPr lvl="0"/>
            <a:r>
              <a:rPr lang="en-US"/>
              <a:t>Click to edit Master text styles</a:t>
            </a:r>
          </a:p>
          <a:p>
            <a:pPr lvl="1"/>
            <a:r>
              <a:rPr lang="en-US"/>
              <a:t>Second level</a:t>
            </a:r>
          </a:p>
        </p:txBody>
      </p:sp>
      <p:sp>
        <p:nvSpPr>
          <p:cNvPr id="18" name="Content Placeholder 17">
            <a:extLst>
              <a:ext uri="{FF2B5EF4-FFF2-40B4-BE49-F238E27FC236}">
                <a16:creationId xmlns:a16="http://schemas.microsoft.com/office/drawing/2014/main" id="{7897A576-BFC7-426B-9BFA-15340B5BE6C1}"/>
              </a:ext>
            </a:extLst>
          </p:cNvPr>
          <p:cNvSpPr>
            <a:spLocks noGrp="1"/>
          </p:cNvSpPr>
          <p:nvPr>
            <p:ph sz="quarter" idx="20"/>
          </p:nvPr>
        </p:nvSpPr>
        <p:spPr>
          <a:xfrm>
            <a:off x="9857118" y="2887200"/>
            <a:ext cx="2121120" cy="1524960"/>
          </a:xfrm>
          <a:noFill/>
        </p:spPr>
        <p:txBody>
          <a:bodyPr lIns="0" tIns="0" rIns="0" bIns="0"/>
          <a:lstStyle>
            <a:lvl1pPr algn="ctr">
              <a:defRPr sz="1600"/>
            </a:lvl1pPr>
            <a:lvl2pPr algn="ctr">
              <a:defRPr sz="1600"/>
            </a:lvl2pPr>
            <a:lvl3pPr algn="ctr">
              <a:defRPr sz="1600"/>
            </a:lvl3pPr>
            <a:lvl4pPr algn="ctr">
              <a:defRPr sz="1600"/>
            </a:lvl4pPr>
            <a:lvl5pPr algn="ctr">
              <a:defRPr sz="1600"/>
            </a:lvl5pPr>
          </a:lstStyle>
          <a:p>
            <a:pPr lvl="0"/>
            <a:r>
              <a:rPr lang="en-US"/>
              <a:t>Click to edit Master text styles</a:t>
            </a:r>
          </a:p>
          <a:p>
            <a:pPr lvl="1"/>
            <a:r>
              <a:rPr lang="en-US"/>
              <a:t>Second level</a:t>
            </a:r>
          </a:p>
        </p:txBody>
      </p:sp>
      <p:sp>
        <p:nvSpPr>
          <p:cNvPr id="10" name="Content Placeholder 17">
            <a:extLst>
              <a:ext uri="{FF2B5EF4-FFF2-40B4-BE49-F238E27FC236}">
                <a16:creationId xmlns:a16="http://schemas.microsoft.com/office/drawing/2014/main" id="{7B781D8E-BD7F-4E55-8994-A5DBC1811C67}"/>
              </a:ext>
            </a:extLst>
          </p:cNvPr>
          <p:cNvSpPr>
            <a:spLocks noGrp="1"/>
          </p:cNvSpPr>
          <p:nvPr>
            <p:ph sz="quarter" idx="21"/>
          </p:nvPr>
        </p:nvSpPr>
        <p:spPr>
          <a:xfrm>
            <a:off x="7507398" y="2887200"/>
            <a:ext cx="2121120" cy="1524960"/>
          </a:xfrm>
          <a:noFill/>
        </p:spPr>
        <p:txBody>
          <a:bodyPr lIns="0" tIns="0" rIns="0" bIns="0"/>
          <a:lstStyle>
            <a:lvl1pPr algn="ctr">
              <a:defRPr sz="1600"/>
            </a:lvl1pPr>
            <a:lvl2pPr algn="ctr">
              <a:defRPr sz="1600"/>
            </a:lvl2pPr>
            <a:lvl3pPr algn="ctr">
              <a:defRPr sz="1600"/>
            </a:lvl3pPr>
            <a:lvl4pPr algn="ctr">
              <a:defRPr sz="1600"/>
            </a:lvl4pPr>
            <a:lvl5pPr algn="ctr">
              <a:defRPr sz="1600"/>
            </a:lvl5pPr>
          </a:lstStyle>
          <a:p>
            <a:pPr lvl="0"/>
            <a:r>
              <a:rPr lang="en-US"/>
              <a:t>Click to edit Master text styles</a:t>
            </a:r>
          </a:p>
          <a:p>
            <a:pPr lvl="1"/>
            <a:r>
              <a:rPr lang="en-US"/>
              <a:t>Second level</a:t>
            </a:r>
          </a:p>
        </p:txBody>
      </p:sp>
      <p:sp>
        <p:nvSpPr>
          <p:cNvPr id="14" name="Content Placeholder 17">
            <a:extLst>
              <a:ext uri="{FF2B5EF4-FFF2-40B4-BE49-F238E27FC236}">
                <a16:creationId xmlns:a16="http://schemas.microsoft.com/office/drawing/2014/main" id="{0F1312D5-CF46-4620-AA50-4D8627FCB4E4}"/>
              </a:ext>
            </a:extLst>
          </p:cNvPr>
          <p:cNvSpPr>
            <a:spLocks noGrp="1"/>
          </p:cNvSpPr>
          <p:nvPr>
            <p:ph sz="quarter" idx="23"/>
          </p:nvPr>
        </p:nvSpPr>
        <p:spPr>
          <a:xfrm>
            <a:off x="2807957" y="2887200"/>
            <a:ext cx="2121120" cy="1524960"/>
          </a:xfrm>
          <a:noFill/>
        </p:spPr>
        <p:txBody>
          <a:bodyPr lIns="0" tIns="0" rIns="0" bIns="0"/>
          <a:lstStyle>
            <a:lvl1pPr algn="ctr">
              <a:defRPr sz="1600"/>
            </a:lvl1pPr>
            <a:lvl2pPr algn="ctr">
              <a:defRPr sz="1600"/>
            </a:lvl2pPr>
            <a:lvl3pPr algn="ctr">
              <a:defRPr sz="1600"/>
            </a:lvl3pPr>
            <a:lvl4pPr algn="ctr">
              <a:defRPr sz="1600"/>
            </a:lvl4pPr>
            <a:lvl5pPr algn="ctr">
              <a:defRPr sz="1600"/>
            </a:lvl5pPr>
          </a:lstStyle>
          <a:p>
            <a:pPr lvl="0"/>
            <a:r>
              <a:rPr lang="en-US"/>
              <a:t>Click to edit Master text styles</a:t>
            </a:r>
          </a:p>
          <a:p>
            <a:pPr lvl="1"/>
            <a:r>
              <a:rPr lang="en-US"/>
              <a:t>Second level</a:t>
            </a:r>
          </a:p>
        </p:txBody>
      </p:sp>
      <p:sp>
        <p:nvSpPr>
          <p:cNvPr id="17" name="Content Placeholder 17">
            <a:extLst>
              <a:ext uri="{FF2B5EF4-FFF2-40B4-BE49-F238E27FC236}">
                <a16:creationId xmlns:a16="http://schemas.microsoft.com/office/drawing/2014/main" id="{6AEF43F9-0729-4205-AC7E-239953547EF9}"/>
              </a:ext>
            </a:extLst>
          </p:cNvPr>
          <p:cNvSpPr>
            <a:spLocks noGrp="1"/>
          </p:cNvSpPr>
          <p:nvPr>
            <p:ph sz="quarter" idx="25"/>
          </p:nvPr>
        </p:nvSpPr>
        <p:spPr>
          <a:xfrm>
            <a:off x="5157677" y="2887200"/>
            <a:ext cx="2121120" cy="1524960"/>
          </a:xfrm>
          <a:noFill/>
        </p:spPr>
        <p:txBody>
          <a:bodyPr lIns="0" tIns="0" rIns="0" bIns="0"/>
          <a:lstStyle>
            <a:lvl1pPr algn="ctr">
              <a:defRPr sz="1600"/>
            </a:lvl1pPr>
            <a:lvl2pPr algn="ctr">
              <a:defRPr sz="1600"/>
            </a:lvl2pPr>
            <a:lvl3pPr algn="ctr">
              <a:defRPr sz="1600"/>
            </a:lvl3pPr>
            <a:lvl4pPr algn="ctr">
              <a:defRPr sz="1600"/>
            </a:lvl4pPr>
            <a:lvl5pPr algn="ctr">
              <a:defRPr sz="1600"/>
            </a:lvl5pPr>
          </a:lstStyle>
          <a:p>
            <a:pPr lvl="0"/>
            <a:r>
              <a:rPr lang="en-US"/>
              <a:t>Click to edit Master text styles</a:t>
            </a:r>
          </a:p>
          <a:p>
            <a:pPr lvl="1"/>
            <a:r>
              <a:rPr lang="en-US"/>
              <a:t>Second level</a:t>
            </a:r>
          </a:p>
        </p:txBody>
      </p:sp>
      <p:sp>
        <p:nvSpPr>
          <p:cNvPr id="33" name="Text Placeholder 32">
            <a:extLst>
              <a:ext uri="{FF2B5EF4-FFF2-40B4-BE49-F238E27FC236}">
                <a16:creationId xmlns:a16="http://schemas.microsoft.com/office/drawing/2014/main" id="{6CA09781-F279-42FC-99DB-E1D1D84C80E5}"/>
              </a:ext>
            </a:extLst>
          </p:cNvPr>
          <p:cNvSpPr>
            <a:spLocks noGrp="1"/>
          </p:cNvSpPr>
          <p:nvPr>
            <p:ph type="body" sz="quarter" idx="26" hasCustomPrompt="1"/>
          </p:nvPr>
        </p:nvSpPr>
        <p:spPr>
          <a:xfrm>
            <a:off x="2807957" y="1803600"/>
            <a:ext cx="2121120" cy="997200"/>
          </a:xfrm>
          <a:prstGeom prst="rect">
            <a:avLst/>
          </a:prstGeom>
          <a:solidFill>
            <a:srgbClr val="909192"/>
          </a:solidFill>
        </p:spPr>
        <p:txBody>
          <a:bodyPr wrap="square" lIns="144000" rIns="144000" anchor="ctr">
            <a:noAutofit/>
          </a:bodyPr>
          <a:lstStyle>
            <a:lvl1pPr algn="ctr">
              <a:defRPr>
                <a:solidFill>
                  <a:schemeClr val="bg1"/>
                </a:solidFill>
              </a:defRPr>
            </a:lvl1pPr>
          </a:lstStyle>
          <a:p>
            <a:pPr lvl="0"/>
            <a:r>
              <a:rPr lang="en-US" dirty="0"/>
              <a:t>Add title</a:t>
            </a:r>
            <a:endParaRPr lang="en-GB" dirty="0"/>
          </a:p>
        </p:txBody>
      </p:sp>
      <p:sp>
        <p:nvSpPr>
          <p:cNvPr id="34" name="Text Placeholder 33">
            <a:extLst>
              <a:ext uri="{FF2B5EF4-FFF2-40B4-BE49-F238E27FC236}">
                <a16:creationId xmlns:a16="http://schemas.microsoft.com/office/drawing/2014/main" id="{CA3DA3C9-859C-4A8F-93AB-F603DA0AC41C}"/>
              </a:ext>
            </a:extLst>
          </p:cNvPr>
          <p:cNvSpPr>
            <a:spLocks noGrp="1"/>
          </p:cNvSpPr>
          <p:nvPr>
            <p:ph type="body" sz="quarter" idx="27" hasCustomPrompt="1"/>
          </p:nvPr>
        </p:nvSpPr>
        <p:spPr>
          <a:xfrm>
            <a:off x="5157677" y="1803600"/>
            <a:ext cx="2121120" cy="997200"/>
          </a:xfrm>
          <a:prstGeom prst="rect">
            <a:avLst/>
          </a:prstGeom>
          <a:solidFill>
            <a:srgbClr val="909192"/>
          </a:solidFill>
        </p:spPr>
        <p:txBody>
          <a:bodyPr wrap="square" lIns="144000" rIns="144000" anchor="ctr">
            <a:noAutofit/>
          </a:bodyPr>
          <a:lstStyle>
            <a:lvl1pPr algn="ctr">
              <a:defRPr>
                <a:solidFill>
                  <a:schemeClr val="bg1"/>
                </a:solidFill>
              </a:defRPr>
            </a:lvl1pPr>
          </a:lstStyle>
          <a:p>
            <a:pPr lvl="0"/>
            <a:r>
              <a:rPr lang="en-US" dirty="0"/>
              <a:t>Add title</a:t>
            </a:r>
            <a:endParaRPr lang="en-GB" dirty="0"/>
          </a:p>
        </p:txBody>
      </p:sp>
      <p:sp>
        <p:nvSpPr>
          <p:cNvPr id="37" name="Text Placeholder 36">
            <a:extLst>
              <a:ext uri="{FF2B5EF4-FFF2-40B4-BE49-F238E27FC236}">
                <a16:creationId xmlns:a16="http://schemas.microsoft.com/office/drawing/2014/main" id="{FB284D4D-BE5A-45B3-9C22-4954C7471E68}"/>
              </a:ext>
            </a:extLst>
          </p:cNvPr>
          <p:cNvSpPr>
            <a:spLocks noGrp="1"/>
          </p:cNvSpPr>
          <p:nvPr>
            <p:ph type="body" sz="quarter" idx="28" hasCustomPrompt="1"/>
          </p:nvPr>
        </p:nvSpPr>
        <p:spPr>
          <a:xfrm>
            <a:off x="7507398" y="1803600"/>
            <a:ext cx="2121120" cy="997200"/>
          </a:xfrm>
          <a:prstGeom prst="rect">
            <a:avLst/>
          </a:prstGeom>
          <a:solidFill>
            <a:srgbClr val="909192"/>
          </a:solidFill>
        </p:spPr>
        <p:txBody>
          <a:bodyPr wrap="square" lIns="144000" rIns="144000" anchor="ctr">
            <a:noAutofit/>
          </a:bodyPr>
          <a:lstStyle>
            <a:lvl1pPr algn="ctr">
              <a:defRPr>
                <a:solidFill>
                  <a:schemeClr val="bg1"/>
                </a:solidFill>
              </a:defRPr>
            </a:lvl1pPr>
          </a:lstStyle>
          <a:p>
            <a:pPr lvl="0"/>
            <a:r>
              <a:rPr lang="en-US" dirty="0"/>
              <a:t>Add title</a:t>
            </a:r>
            <a:endParaRPr lang="en-GB" dirty="0"/>
          </a:p>
        </p:txBody>
      </p:sp>
      <p:sp>
        <p:nvSpPr>
          <p:cNvPr id="38" name="Text Placeholder 37">
            <a:extLst>
              <a:ext uri="{FF2B5EF4-FFF2-40B4-BE49-F238E27FC236}">
                <a16:creationId xmlns:a16="http://schemas.microsoft.com/office/drawing/2014/main" id="{17DDA7C1-6C8E-406E-9037-9B8AEBBE216B}"/>
              </a:ext>
            </a:extLst>
          </p:cNvPr>
          <p:cNvSpPr>
            <a:spLocks noGrp="1"/>
          </p:cNvSpPr>
          <p:nvPr>
            <p:ph type="body" sz="quarter" idx="29" hasCustomPrompt="1"/>
          </p:nvPr>
        </p:nvSpPr>
        <p:spPr>
          <a:xfrm>
            <a:off x="9857118" y="1803600"/>
            <a:ext cx="2121120" cy="997200"/>
          </a:xfrm>
          <a:prstGeom prst="rect">
            <a:avLst/>
          </a:prstGeom>
          <a:solidFill>
            <a:srgbClr val="909192"/>
          </a:solidFill>
        </p:spPr>
        <p:txBody>
          <a:bodyPr wrap="square" lIns="144000" rIns="144000" anchor="ctr">
            <a:noAutofit/>
          </a:bodyPr>
          <a:lstStyle>
            <a:lvl1pPr algn="ctr">
              <a:defRPr>
                <a:solidFill>
                  <a:schemeClr val="bg1"/>
                </a:solidFill>
              </a:defRPr>
            </a:lvl1pPr>
          </a:lstStyle>
          <a:p>
            <a:pPr lvl="0"/>
            <a:r>
              <a:rPr lang="en-US" dirty="0"/>
              <a:t>Add title</a:t>
            </a:r>
            <a:endParaRPr lang="en-GB" dirty="0"/>
          </a:p>
        </p:txBody>
      </p:sp>
      <p:sp>
        <p:nvSpPr>
          <p:cNvPr id="21" name="Text Placeholder 4">
            <a:extLst>
              <a:ext uri="{FF2B5EF4-FFF2-40B4-BE49-F238E27FC236}">
                <a16:creationId xmlns:a16="http://schemas.microsoft.com/office/drawing/2014/main" id="{6992C174-3385-4880-85A8-A1C15C0D3306}"/>
              </a:ext>
            </a:extLst>
          </p:cNvPr>
          <p:cNvSpPr>
            <a:spLocks noGrp="1"/>
          </p:cNvSpPr>
          <p:nvPr>
            <p:ph type="body" sz="quarter" idx="30" hasCustomPrompt="1"/>
          </p:nvPr>
        </p:nvSpPr>
        <p:spPr>
          <a:xfrm>
            <a:off x="287237" y="2131200"/>
            <a:ext cx="342000" cy="342000"/>
          </a:xfrm>
          <a:prstGeom prst="ellipse">
            <a:avLst/>
          </a:prstGeom>
          <a:solidFill>
            <a:schemeClr val="accent1"/>
          </a:solidFill>
          <a:ln w="38100">
            <a:solidFill>
              <a:schemeClr val="bg1"/>
            </a:solidFill>
          </a:ln>
        </p:spPr>
        <p:txBody>
          <a:bodyPr wrap="none" bIns="18000" anchor="ctr"/>
          <a:lstStyle>
            <a:lvl1pPr algn="ctr">
              <a:lnSpc>
                <a:spcPct val="100000"/>
              </a:lnSpc>
              <a:defRPr sz="1600">
                <a:solidFill>
                  <a:schemeClr val="bg1"/>
                </a:solidFill>
              </a:defRPr>
            </a:lvl1pPr>
            <a:lvl2pPr algn="ctr">
              <a:defRPr/>
            </a:lvl2pPr>
            <a:lvl3pPr algn="ctr">
              <a:defRPr/>
            </a:lvl3pPr>
            <a:lvl4pPr algn="ctr">
              <a:defRPr/>
            </a:lvl4pPr>
            <a:lvl5pPr algn="ctr">
              <a:defRPr/>
            </a:lvl5pPr>
          </a:lstStyle>
          <a:p>
            <a:pPr lvl="0"/>
            <a:r>
              <a:rPr lang="en-GB" dirty="0"/>
              <a:t>#</a:t>
            </a:r>
          </a:p>
        </p:txBody>
      </p:sp>
      <p:sp>
        <p:nvSpPr>
          <p:cNvPr id="23" name="Text Placeholder 4">
            <a:extLst>
              <a:ext uri="{FF2B5EF4-FFF2-40B4-BE49-F238E27FC236}">
                <a16:creationId xmlns:a16="http://schemas.microsoft.com/office/drawing/2014/main" id="{809EDE5E-8DD9-4356-856C-D952F441D9AA}"/>
              </a:ext>
            </a:extLst>
          </p:cNvPr>
          <p:cNvSpPr>
            <a:spLocks noGrp="1"/>
          </p:cNvSpPr>
          <p:nvPr>
            <p:ph type="body" sz="quarter" idx="31" hasCustomPrompt="1"/>
          </p:nvPr>
        </p:nvSpPr>
        <p:spPr>
          <a:xfrm>
            <a:off x="2636957" y="2131200"/>
            <a:ext cx="342000" cy="342000"/>
          </a:xfrm>
          <a:prstGeom prst="ellipse">
            <a:avLst/>
          </a:prstGeom>
          <a:solidFill>
            <a:schemeClr val="accent1"/>
          </a:solidFill>
          <a:ln w="38100">
            <a:solidFill>
              <a:schemeClr val="bg1"/>
            </a:solidFill>
          </a:ln>
        </p:spPr>
        <p:txBody>
          <a:bodyPr wrap="none" bIns="18000" anchor="ctr"/>
          <a:lstStyle>
            <a:lvl1pPr algn="ctr">
              <a:lnSpc>
                <a:spcPct val="100000"/>
              </a:lnSpc>
              <a:defRPr sz="1600">
                <a:solidFill>
                  <a:schemeClr val="bg1"/>
                </a:solidFill>
              </a:defRPr>
            </a:lvl1pPr>
            <a:lvl2pPr algn="ctr">
              <a:defRPr/>
            </a:lvl2pPr>
            <a:lvl3pPr algn="ctr">
              <a:defRPr/>
            </a:lvl3pPr>
            <a:lvl4pPr algn="ctr">
              <a:defRPr/>
            </a:lvl4pPr>
            <a:lvl5pPr algn="ctr">
              <a:defRPr/>
            </a:lvl5pPr>
          </a:lstStyle>
          <a:p>
            <a:pPr lvl="0"/>
            <a:r>
              <a:rPr lang="en-GB" dirty="0"/>
              <a:t>#</a:t>
            </a:r>
          </a:p>
        </p:txBody>
      </p:sp>
      <p:sp>
        <p:nvSpPr>
          <p:cNvPr id="26" name="Text Placeholder 4">
            <a:extLst>
              <a:ext uri="{FF2B5EF4-FFF2-40B4-BE49-F238E27FC236}">
                <a16:creationId xmlns:a16="http://schemas.microsoft.com/office/drawing/2014/main" id="{CF1A02E1-7A79-4A93-92BA-188AACF4CD8A}"/>
              </a:ext>
            </a:extLst>
          </p:cNvPr>
          <p:cNvSpPr>
            <a:spLocks noGrp="1"/>
          </p:cNvSpPr>
          <p:nvPr>
            <p:ph type="body" sz="quarter" idx="32" hasCustomPrompt="1"/>
          </p:nvPr>
        </p:nvSpPr>
        <p:spPr>
          <a:xfrm>
            <a:off x="4986677" y="2131200"/>
            <a:ext cx="342000" cy="342000"/>
          </a:xfrm>
          <a:prstGeom prst="ellipse">
            <a:avLst/>
          </a:prstGeom>
          <a:solidFill>
            <a:schemeClr val="accent1"/>
          </a:solidFill>
          <a:ln w="38100">
            <a:solidFill>
              <a:schemeClr val="bg1"/>
            </a:solidFill>
          </a:ln>
        </p:spPr>
        <p:txBody>
          <a:bodyPr wrap="none" bIns="18000" anchor="ctr"/>
          <a:lstStyle>
            <a:lvl1pPr algn="ctr">
              <a:lnSpc>
                <a:spcPct val="100000"/>
              </a:lnSpc>
              <a:defRPr sz="1600">
                <a:solidFill>
                  <a:schemeClr val="bg1"/>
                </a:solidFill>
              </a:defRPr>
            </a:lvl1pPr>
            <a:lvl2pPr algn="ctr">
              <a:defRPr/>
            </a:lvl2pPr>
            <a:lvl3pPr algn="ctr">
              <a:defRPr/>
            </a:lvl3pPr>
            <a:lvl4pPr algn="ctr">
              <a:defRPr/>
            </a:lvl4pPr>
            <a:lvl5pPr algn="ctr">
              <a:defRPr/>
            </a:lvl5pPr>
          </a:lstStyle>
          <a:p>
            <a:pPr lvl="0"/>
            <a:r>
              <a:rPr lang="en-GB" dirty="0"/>
              <a:t>#</a:t>
            </a:r>
          </a:p>
        </p:txBody>
      </p:sp>
      <p:sp>
        <p:nvSpPr>
          <p:cNvPr id="27" name="Text Placeholder 4">
            <a:extLst>
              <a:ext uri="{FF2B5EF4-FFF2-40B4-BE49-F238E27FC236}">
                <a16:creationId xmlns:a16="http://schemas.microsoft.com/office/drawing/2014/main" id="{6F827ABF-0C2C-4CC8-81E2-3C0AC09D0551}"/>
              </a:ext>
            </a:extLst>
          </p:cNvPr>
          <p:cNvSpPr>
            <a:spLocks noGrp="1"/>
          </p:cNvSpPr>
          <p:nvPr>
            <p:ph type="body" sz="quarter" idx="33" hasCustomPrompt="1"/>
          </p:nvPr>
        </p:nvSpPr>
        <p:spPr>
          <a:xfrm>
            <a:off x="7336399" y="2131200"/>
            <a:ext cx="342000" cy="342000"/>
          </a:xfrm>
          <a:prstGeom prst="ellipse">
            <a:avLst/>
          </a:prstGeom>
          <a:solidFill>
            <a:schemeClr val="accent1"/>
          </a:solidFill>
          <a:ln w="38100">
            <a:solidFill>
              <a:schemeClr val="bg1"/>
            </a:solidFill>
          </a:ln>
        </p:spPr>
        <p:txBody>
          <a:bodyPr wrap="none" bIns="18000" anchor="ctr"/>
          <a:lstStyle>
            <a:lvl1pPr algn="ctr">
              <a:lnSpc>
                <a:spcPct val="100000"/>
              </a:lnSpc>
              <a:defRPr sz="1600">
                <a:solidFill>
                  <a:schemeClr val="bg1"/>
                </a:solidFill>
              </a:defRPr>
            </a:lvl1pPr>
            <a:lvl2pPr algn="ctr">
              <a:defRPr/>
            </a:lvl2pPr>
            <a:lvl3pPr algn="ctr">
              <a:defRPr/>
            </a:lvl3pPr>
            <a:lvl4pPr algn="ctr">
              <a:defRPr/>
            </a:lvl4pPr>
            <a:lvl5pPr algn="ctr">
              <a:defRPr/>
            </a:lvl5pPr>
          </a:lstStyle>
          <a:p>
            <a:pPr lvl="0"/>
            <a:r>
              <a:rPr lang="en-GB" dirty="0"/>
              <a:t>#</a:t>
            </a:r>
          </a:p>
        </p:txBody>
      </p:sp>
      <p:sp>
        <p:nvSpPr>
          <p:cNvPr id="28" name="Text Placeholder 4">
            <a:extLst>
              <a:ext uri="{FF2B5EF4-FFF2-40B4-BE49-F238E27FC236}">
                <a16:creationId xmlns:a16="http://schemas.microsoft.com/office/drawing/2014/main" id="{DDBBD138-AA12-4B99-85D3-CAA98FFE65C1}"/>
              </a:ext>
            </a:extLst>
          </p:cNvPr>
          <p:cNvSpPr>
            <a:spLocks noGrp="1"/>
          </p:cNvSpPr>
          <p:nvPr>
            <p:ph type="body" sz="quarter" idx="34" hasCustomPrompt="1"/>
          </p:nvPr>
        </p:nvSpPr>
        <p:spPr>
          <a:xfrm>
            <a:off x="9686119" y="2131200"/>
            <a:ext cx="342000" cy="342000"/>
          </a:xfrm>
          <a:prstGeom prst="ellipse">
            <a:avLst/>
          </a:prstGeom>
          <a:solidFill>
            <a:schemeClr val="accent1"/>
          </a:solidFill>
          <a:ln w="38100">
            <a:solidFill>
              <a:schemeClr val="bg1"/>
            </a:solidFill>
          </a:ln>
        </p:spPr>
        <p:txBody>
          <a:bodyPr wrap="none" bIns="18000" anchor="ctr"/>
          <a:lstStyle>
            <a:lvl1pPr algn="ctr">
              <a:lnSpc>
                <a:spcPct val="100000"/>
              </a:lnSpc>
              <a:defRPr sz="1600">
                <a:solidFill>
                  <a:schemeClr val="bg1"/>
                </a:solidFill>
              </a:defRPr>
            </a:lvl1pPr>
            <a:lvl2pPr algn="ctr">
              <a:defRPr/>
            </a:lvl2pPr>
            <a:lvl3pPr algn="ctr">
              <a:defRPr/>
            </a:lvl3pPr>
            <a:lvl4pPr algn="ctr">
              <a:defRPr/>
            </a:lvl4pPr>
            <a:lvl5pPr algn="ctr">
              <a:defRPr/>
            </a:lvl5pPr>
          </a:lstStyle>
          <a:p>
            <a:pPr lvl="0"/>
            <a:r>
              <a:rPr lang="en-GB" dirty="0"/>
              <a:t>#</a:t>
            </a:r>
          </a:p>
        </p:txBody>
      </p:sp>
      <p:sp>
        <p:nvSpPr>
          <p:cNvPr id="19" name="Enable Layout Protection" hidden="1">
            <a:extLst>
              <a:ext uri="{FF2B5EF4-FFF2-40B4-BE49-F238E27FC236}">
                <a16:creationId xmlns:a16="http://schemas.microsoft.com/office/drawing/2014/main" id="{E6E68401-338D-4F83-A9BB-4140D275D567}"/>
              </a:ext>
            </a:extLst>
          </p:cNvPr>
          <p:cNvSpPr>
            <a:spLocks/>
          </p:cNvSpPr>
          <p:nvPr>
            <p:custDataLst>
              <p:tags r:id="rId1"/>
            </p:custDataLst>
          </p:nvPr>
        </p:nvSpPr>
        <p:spPr>
          <a:xfrm>
            <a:off x="458238" y="688976"/>
            <a:ext cx="11520000" cy="5811838"/>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200" dirty="0">
              <a:solidFill>
                <a:schemeClr val="bg1"/>
              </a:solidFill>
            </a:endParaRPr>
          </a:p>
        </p:txBody>
      </p:sp>
      <p:sp>
        <p:nvSpPr>
          <p:cNvPr id="20" name="Enable Layout Protection" hidden="1">
            <a:extLst>
              <a:ext uri="{FF2B5EF4-FFF2-40B4-BE49-F238E27FC236}">
                <a16:creationId xmlns:a16="http://schemas.microsoft.com/office/drawing/2014/main" id="{BC6D8E7A-4D1D-483A-8088-5D7DAAB22A07}"/>
              </a:ext>
            </a:extLst>
          </p:cNvPr>
          <p:cNvSpPr>
            <a:spLocks/>
          </p:cNvSpPr>
          <p:nvPr>
            <p:custDataLst>
              <p:tags r:id="rId2"/>
            </p:custDataLst>
          </p:nvPr>
        </p:nvSpPr>
        <p:spPr>
          <a:xfrm>
            <a:off x="190005" y="688976"/>
            <a:ext cx="12065330" cy="5811838"/>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200" dirty="0">
              <a:solidFill>
                <a:schemeClr val="bg1"/>
              </a:solidFill>
            </a:endParaRPr>
          </a:p>
        </p:txBody>
      </p:sp>
    </p:spTree>
    <p:extLst>
      <p:ext uri="{BB962C8B-B14F-4D97-AF65-F5344CB8AC3E}">
        <p14:creationId xmlns:p14="http://schemas.microsoft.com/office/powerpoint/2010/main" val="868308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6 Step Proces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A1431-D044-4624-A9EB-0EB136BFC7A6}"/>
              </a:ext>
            </a:extLst>
          </p:cNvPr>
          <p:cNvSpPr>
            <a:spLocks noGrp="1"/>
          </p:cNvSpPr>
          <p:nvPr>
            <p:ph type="title"/>
          </p:nvPr>
        </p:nvSpPr>
        <p:spPr>
          <a:xfrm>
            <a:off x="458788" y="702000"/>
            <a:ext cx="11518900" cy="517065"/>
          </a:xfrm>
        </p:spPr>
        <p:txBody>
          <a:bodyPr/>
          <a:lstStyle>
            <a:lvl1pPr>
              <a:defRPr>
                <a:solidFill>
                  <a:schemeClr val="tx2"/>
                </a:solidFill>
              </a:defRPr>
            </a:lvl1pPr>
          </a:lstStyle>
          <a:p>
            <a:r>
              <a:rPr lang="en-US"/>
              <a:t>Click to edit Master title style</a:t>
            </a:r>
            <a:endParaRPr lang="en-GB" dirty="0"/>
          </a:p>
        </p:txBody>
      </p:sp>
      <p:sp>
        <p:nvSpPr>
          <p:cNvPr id="4" name="Subhead">
            <a:extLst>
              <a:ext uri="{FF2B5EF4-FFF2-40B4-BE49-F238E27FC236}">
                <a16:creationId xmlns:a16="http://schemas.microsoft.com/office/drawing/2014/main" id="{DCA722B4-99B5-411C-8627-3BE41B288F3E}"/>
              </a:ext>
            </a:extLst>
          </p:cNvPr>
          <p:cNvSpPr>
            <a:spLocks noGrp="1"/>
          </p:cNvSpPr>
          <p:nvPr>
            <p:ph type="body" sz="quarter" idx="15" hasCustomPrompt="1"/>
          </p:nvPr>
        </p:nvSpPr>
        <p:spPr>
          <a:xfrm>
            <a:off x="458238" y="1190626"/>
            <a:ext cx="11520000" cy="276998"/>
          </a:xfrm>
        </p:spPr>
        <p:txBody>
          <a:bodyPr>
            <a:spAutoFit/>
          </a:bodyPr>
          <a:lstStyle>
            <a:lvl1pPr>
              <a:defRPr sz="1800"/>
            </a:lvl1pPr>
          </a:lstStyle>
          <a:p>
            <a:pPr lvl="0"/>
            <a:r>
              <a:rPr lang="en-US" dirty="0"/>
              <a:t>Sub header – Delete if not needed</a:t>
            </a:r>
            <a:endParaRPr lang="en-GB" dirty="0"/>
          </a:p>
        </p:txBody>
      </p:sp>
      <p:sp>
        <p:nvSpPr>
          <p:cNvPr id="36" name="Text Placeholder 35">
            <a:extLst>
              <a:ext uri="{FF2B5EF4-FFF2-40B4-BE49-F238E27FC236}">
                <a16:creationId xmlns:a16="http://schemas.microsoft.com/office/drawing/2014/main" id="{1BAAA461-CB8E-49C7-B4F2-78A2058F38D1}"/>
              </a:ext>
            </a:extLst>
          </p:cNvPr>
          <p:cNvSpPr>
            <a:spLocks noGrp="1"/>
          </p:cNvSpPr>
          <p:nvPr>
            <p:ph type="body" sz="quarter" idx="16" hasCustomPrompt="1"/>
          </p:nvPr>
        </p:nvSpPr>
        <p:spPr>
          <a:xfrm>
            <a:off x="458238" y="1803600"/>
            <a:ext cx="1729500" cy="997200"/>
          </a:xfrm>
          <a:prstGeom prst="rect">
            <a:avLst/>
          </a:prstGeom>
          <a:solidFill>
            <a:srgbClr val="909192"/>
          </a:solidFill>
          <a:ln>
            <a:noFill/>
          </a:ln>
        </p:spPr>
        <p:style>
          <a:lnRef idx="0">
            <a:scrgbClr r="0" g="0" b="0"/>
          </a:lnRef>
          <a:fillRef idx="0">
            <a:scrgbClr r="0" g="0" b="0"/>
          </a:fillRef>
          <a:effectRef idx="0">
            <a:scrgbClr r="0" g="0" b="0"/>
          </a:effectRef>
          <a:fontRef idx="minor">
            <a:schemeClr val="lt1"/>
          </a:fontRef>
        </p:style>
        <p:txBody>
          <a:bodyPr wrap="square" anchor="ctr">
            <a:noAutofit/>
          </a:bodyPr>
          <a:lstStyle>
            <a:lvl1pPr algn="ctr">
              <a:defRPr>
                <a:solidFill>
                  <a:schemeClr val="bg1"/>
                </a:solidFill>
                <a:latin typeface="Franklin Gothic Medium" panose="020B0603020102020204" pitchFamily="34" charset="0"/>
              </a:defRPr>
            </a:lvl1pPr>
            <a:lvl2pPr algn="ctr">
              <a:defRPr/>
            </a:lvl2pPr>
            <a:lvl3pPr algn="ctr">
              <a:defRPr/>
            </a:lvl3pPr>
            <a:lvl4pPr algn="ctr">
              <a:defRPr/>
            </a:lvl4pPr>
            <a:lvl5pPr algn="ctr">
              <a:defRPr/>
            </a:lvl5pPr>
          </a:lstStyle>
          <a:p>
            <a:pPr lvl="0"/>
            <a:r>
              <a:rPr lang="en-US" dirty="0"/>
              <a:t>Add title</a:t>
            </a:r>
          </a:p>
        </p:txBody>
      </p:sp>
      <p:sp>
        <p:nvSpPr>
          <p:cNvPr id="11" name="Content Placeholder 10">
            <a:extLst>
              <a:ext uri="{FF2B5EF4-FFF2-40B4-BE49-F238E27FC236}">
                <a16:creationId xmlns:a16="http://schemas.microsoft.com/office/drawing/2014/main" id="{C0C5CBA9-654A-404B-8366-BD88A4D38A48}"/>
              </a:ext>
            </a:extLst>
          </p:cNvPr>
          <p:cNvSpPr>
            <a:spLocks noGrp="1"/>
          </p:cNvSpPr>
          <p:nvPr>
            <p:ph sz="quarter" idx="17"/>
          </p:nvPr>
        </p:nvSpPr>
        <p:spPr>
          <a:xfrm>
            <a:off x="458238" y="2887200"/>
            <a:ext cx="1729500" cy="1524960"/>
          </a:xfrm>
          <a:noFill/>
        </p:spPr>
        <p:txBody>
          <a:bodyPr lIns="0" tIns="0" rIns="0" bIns="0"/>
          <a:lstStyle>
            <a:lvl1pPr algn="ctr">
              <a:defRPr sz="1600"/>
            </a:lvl1pPr>
            <a:lvl2pPr algn="ctr">
              <a:defRPr sz="1600"/>
            </a:lvl2pPr>
            <a:lvl3pPr algn="ctr">
              <a:defRPr sz="1600"/>
            </a:lvl3pPr>
            <a:lvl4pPr algn="ctr">
              <a:defRPr sz="1600"/>
            </a:lvl4pPr>
            <a:lvl5pPr algn="ctr">
              <a:defRPr sz="1600"/>
            </a:lvl5pPr>
          </a:lstStyle>
          <a:p>
            <a:pPr lvl="0"/>
            <a:r>
              <a:rPr lang="en-US"/>
              <a:t>Click to edit Master text styles</a:t>
            </a:r>
          </a:p>
          <a:p>
            <a:pPr lvl="1"/>
            <a:r>
              <a:rPr lang="en-US"/>
              <a:t>Second level</a:t>
            </a:r>
          </a:p>
        </p:txBody>
      </p:sp>
      <p:sp>
        <p:nvSpPr>
          <p:cNvPr id="18" name="Content Placeholder 17">
            <a:extLst>
              <a:ext uri="{FF2B5EF4-FFF2-40B4-BE49-F238E27FC236}">
                <a16:creationId xmlns:a16="http://schemas.microsoft.com/office/drawing/2014/main" id="{7897A576-BFC7-426B-9BFA-15340B5BE6C1}"/>
              </a:ext>
            </a:extLst>
          </p:cNvPr>
          <p:cNvSpPr>
            <a:spLocks noGrp="1"/>
          </p:cNvSpPr>
          <p:nvPr>
            <p:ph sz="quarter" idx="20"/>
          </p:nvPr>
        </p:nvSpPr>
        <p:spPr>
          <a:xfrm>
            <a:off x="8290637" y="2887200"/>
            <a:ext cx="1729500" cy="1524960"/>
          </a:xfrm>
          <a:noFill/>
        </p:spPr>
        <p:txBody>
          <a:bodyPr lIns="0" tIns="0" rIns="0" bIns="0"/>
          <a:lstStyle>
            <a:lvl1pPr algn="ctr">
              <a:defRPr sz="1600"/>
            </a:lvl1pPr>
            <a:lvl2pPr algn="ctr">
              <a:defRPr sz="1600"/>
            </a:lvl2pPr>
            <a:lvl3pPr algn="ctr">
              <a:defRPr sz="1600"/>
            </a:lvl3pPr>
            <a:lvl4pPr algn="ctr">
              <a:defRPr sz="1600"/>
            </a:lvl4pPr>
            <a:lvl5pPr algn="ctr">
              <a:defRPr sz="1600"/>
            </a:lvl5pPr>
          </a:lstStyle>
          <a:p>
            <a:pPr lvl="0"/>
            <a:r>
              <a:rPr lang="en-US"/>
              <a:t>Click to edit Master text styles</a:t>
            </a:r>
          </a:p>
          <a:p>
            <a:pPr lvl="1"/>
            <a:r>
              <a:rPr lang="en-US"/>
              <a:t>Second level</a:t>
            </a:r>
          </a:p>
        </p:txBody>
      </p:sp>
      <p:sp>
        <p:nvSpPr>
          <p:cNvPr id="10" name="Content Placeholder 17">
            <a:extLst>
              <a:ext uri="{FF2B5EF4-FFF2-40B4-BE49-F238E27FC236}">
                <a16:creationId xmlns:a16="http://schemas.microsoft.com/office/drawing/2014/main" id="{7B781D8E-BD7F-4E55-8994-A5DBC1811C67}"/>
              </a:ext>
            </a:extLst>
          </p:cNvPr>
          <p:cNvSpPr>
            <a:spLocks noGrp="1"/>
          </p:cNvSpPr>
          <p:nvPr>
            <p:ph sz="quarter" idx="21"/>
          </p:nvPr>
        </p:nvSpPr>
        <p:spPr>
          <a:xfrm>
            <a:off x="6332537" y="2887200"/>
            <a:ext cx="1729500" cy="1524960"/>
          </a:xfrm>
          <a:noFill/>
        </p:spPr>
        <p:txBody>
          <a:bodyPr lIns="0" tIns="0" rIns="0" bIns="0"/>
          <a:lstStyle>
            <a:lvl1pPr algn="ctr">
              <a:defRPr sz="1600"/>
            </a:lvl1pPr>
            <a:lvl2pPr algn="ctr">
              <a:defRPr sz="1600"/>
            </a:lvl2pPr>
            <a:lvl3pPr algn="ctr">
              <a:defRPr sz="1600"/>
            </a:lvl3pPr>
            <a:lvl4pPr algn="ctr">
              <a:defRPr sz="1600"/>
            </a:lvl4pPr>
            <a:lvl5pPr algn="ctr">
              <a:defRPr sz="1600"/>
            </a:lvl5pPr>
          </a:lstStyle>
          <a:p>
            <a:pPr lvl="0"/>
            <a:r>
              <a:rPr lang="en-US"/>
              <a:t>Click to edit Master text styles</a:t>
            </a:r>
          </a:p>
          <a:p>
            <a:pPr lvl="1"/>
            <a:r>
              <a:rPr lang="en-US"/>
              <a:t>Second level</a:t>
            </a:r>
          </a:p>
        </p:txBody>
      </p:sp>
      <p:sp>
        <p:nvSpPr>
          <p:cNvPr id="14" name="Content Placeholder 17">
            <a:extLst>
              <a:ext uri="{FF2B5EF4-FFF2-40B4-BE49-F238E27FC236}">
                <a16:creationId xmlns:a16="http://schemas.microsoft.com/office/drawing/2014/main" id="{0F1312D5-CF46-4620-AA50-4D8627FCB4E4}"/>
              </a:ext>
            </a:extLst>
          </p:cNvPr>
          <p:cNvSpPr>
            <a:spLocks noGrp="1"/>
          </p:cNvSpPr>
          <p:nvPr>
            <p:ph sz="quarter" idx="23"/>
          </p:nvPr>
        </p:nvSpPr>
        <p:spPr>
          <a:xfrm>
            <a:off x="2416337" y="2887200"/>
            <a:ext cx="1729500" cy="1524960"/>
          </a:xfrm>
          <a:noFill/>
        </p:spPr>
        <p:txBody>
          <a:bodyPr lIns="0" tIns="0" rIns="0" bIns="0"/>
          <a:lstStyle>
            <a:lvl1pPr algn="ctr">
              <a:defRPr sz="1600"/>
            </a:lvl1pPr>
            <a:lvl2pPr algn="ctr">
              <a:defRPr sz="1600"/>
            </a:lvl2pPr>
            <a:lvl3pPr algn="ctr">
              <a:defRPr sz="1600"/>
            </a:lvl3pPr>
            <a:lvl4pPr algn="ctr">
              <a:defRPr sz="1600"/>
            </a:lvl4pPr>
            <a:lvl5pPr algn="ctr">
              <a:defRPr sz="1600"/>
            </a:lvl5pPr>
          </a:lstStyle>
          <a:p>
            <a:pPr lvl="0"/>
            <a:r>
              <a:rPr lang="en-US"/>
              <a:t>Click to edit Master text styles</a:t>
            </a:r>
          </a:p>
          <a:p>
            <a:pPr lvl="1"/>
            <a:r>
              <a:rPr lang="en-US"/>
              <a:t>Second level</a:t>
            </a:r>
          </a:p>
        </p:txBody>
      </p:sp>
      <p:sp>
        <p:nvSpPr>
          <p:cNvPr id="17" name="Content Placeholder 17">
            <a:extLst>
              <a:ext uri="{FF2B5EF4-FFF2-40B4-BE49-F238E27FC236}">
                <a16:creationId xmlns:a16="http://schemas.microsoft.com/office/drawing/2014/main" id="{6AEF43F9-0729-4205-AC7E-239953547EF9}"/>
              </a:ext>
            </a:extLst>
          </p:cNvPr>
          <p:cNvSpPr>
            <a:spLocks noGrp="1"/>
          </p:cNvSpPr>
          <p:nvPr>
            <p:ph sz="quarter" idx="25"/>
          </p:nvPr>
        </p:nvSpPr>
        <p:spPr>
          <a:xfrm>
            <a:off x="4374437" y="2887200"/>
            <a:ext cx="1729500" cy="1524960"/>
          </a:xfrm>
          <a:noFill/>
        </p:spPr>
        <p:txBody>
          <a:bodyPr lIns="0" tIns="0" rIns="0" bIns="0"/>
          <a:lstStyle>
            <a:lvl1pPr algn="ctr">
              <a:defRPr sz="1600"/>
            </a:lvl1pPr>
            <a:lvl2pPr algn="ctr">
              <a:defRPr sz="1600"/>
            </a:lvl2pPr>
            <a:lvl3pPr algn="ctr">
              <a:defRPr sz="1600"/>
            </a:lvl3pPr>
            <a:lvl4pPr algn="ctr">
              <a:defRPr sz="1600"/>
            </a:lvl4pPr>
            <a:lvl5pPr algn="ctr">
              <a:defRPr sz="1600"/>
            </a:lvl5pPr>
          </a:lstStyle>
          <a:p>
            <a:pPr lvl="0"/>
            <a:r>
              <a:rPr lang="en-US"/>
              <a:t>Click to edit Master text styles</a:t>
            </a:r>
          </a:p>
          <a:p>
            <a:pPr lvl="1"/>
            <a:r>
              <a:rPr lang="en-US"/>
              <a:t>Second level</a:t>
            </a:r>
          </a:p>
        </p:txBody>
      </p:sp>
      <p:sp>
        <p:nvSpPr>
          <p:cNvPr id="39" name="Text Placeholder 38">
            <a:extLst>
              <a:ext uri="{FF2B5EF4-FFF2-40B4-BE49-F238E27FC236}">
                <a16:creationId xmlns:a16="http://schemas.microsoft.com/office/drawing/2014/main" id="{511F5D7D-3C64-4363-A215-7DFC9D984148}"/>
              </a:ext>
            </a:extLst>
          </p:cNvPr>
          <p:cNvSpPr>
            <a:spLocks noGrp="1"/>
          </p:cNvSpPr>
          <p:nvPr>
            <p:ph type="body" sz="quarter" idx="26" hasCustomPrompt="1"/>
          </p:nvPr>
        </p:nvSpPr>
        <p:spPr>
          <a:xfrm>
            <a:off x="2416337" y="1803600"/>
            <a:ext cx="1729500" cy="997200"/>
          </a:xfrm>
          <a:prstGeom prst="rect">
            <a:avLst/>
          </a:prstGeom>
          <a:solidFill>
            <a:srgbClr val="909192"/>
          </a:solidFill>
        </p:spPr>
        <p:txBody>
          <a:bodyPr wrap="square" anchor="ctr">
            <a:noAutofit/>
          </a:bodyPr>
          <a:lstStyle>
            <a:lvl1pPr algn="ctr">
              <a:defRPr>
                <a:solidFill>
                  <a:schemeClr val="bg1"/>
                </a:solidFill>
              </a:defRPr>
            </a:lvl1pPr>
          </a:lstStyle>
          <a:p>
            <a:pPr lvl="0"/>
            <a:r>
              <a:rPr lang="en-US" dirty="0"/>
              <a:t>Add title</a:t>
            </a:r>
            <a:endParaRPr lang="en-GB" dirty="0"/>
          </a:p>
        </p:txBody>
      </p:sp>
      <p:sp>
        <p:nvSpPr>
          <p:cNvPr id="40" name="Text Placeholder 39">
            <a:extLst>
              <a:ext uri="{FF2B5EF4-FFF2-40B4-BE49-F238E27FC236}">
                <a16:creationId xmlns:a16="http://schemas.microsoft.com/office/drawing/2014/main" id="{AACAB498-5447-434A-9861-436AD583CBB1}"/>
              </a:ext>
            </a:extLst>
          </p:cNvPr>
          <p:cNvSpPr>
            <a:spLocks noGrp="1"/>
          </p:cNvSpPr>
          <p:nvPr>
            <p:ph type="body" sz="quarter" idx="27" hasCustomPrompt="1"/>
          </p:nvPr>
        </p:nvSpPr>
        <p:spPr>
          <a:xfrm>
            <a:off x="4374437" y="1803600"/>
            <a:ext cx="1729500" cy="997200"/>
          </a:xfrm>
          <a:prstGeom prst="rect">
            <a:avLst/>
          </a:prstGeom>
          <a:solidFill>
            <a:srgbClr val="909192"/>
          </a:solidFill>
        </p:spPr>
        <p:txBody>
          <a:bodyPr wrap="square" anchor="ctr">
            <a:noAutofit/>
          </a:bodyPr>
          <a:lstStyle>
            <a:lvl1pPr algn="ctr">
              <a:defRPr>
                <a:solidFill>
                  <a:schemeClr val="bg1"/>
                </a:solidFill>
              </a:defRPr>
            </a:lvl1pPr>
          </a:lstStyle>
          <a:p>
            <a:pPr lvl="0"/>
            <a:r>
              <a:rPr lang="en-US" dirty="0"/>
              <a:t>Add title</a:t>
            </a:r>
            <a:endParaRPr lang="en-GB" dirty="0"/>
          </a:p>
        </p:txBody>
      </p:sp>
      <p:sp>
        <p:nvSpPr>
          <p:cNvPr id="41" name="Text Placeholder 40">
            <a:extLst>
              <a:ext uri="{FF2B5EF4-FFF2-40B4-BE49-F238E27FC236}">
                <a16:creationId xmlns:a16="http://schemas.microsoft.com/office/drawing/2014/main" id="{C52EDB73-B0A0-490D-81D7-D8D82DB92DD1}"/>
              </a:ext>
            </a:extLst>
          </p:cNvPr>
          <p:cNvSpPr>
            <a:spLocks noGrp="1"/>
          </p:cNvSpPr>
          <p:nvPr>
            <p:ph type="body" sz="quarter" idx="28" hasCustomPrompt="1"/>
          </p:nvPr>
        </p:nvSpPr>
        <p:spPr>
          <a:xfrm>
            <a:off x="6332537" y="1803600"/>
            <a:ext cx="1729500" cy="997200"/>
          </a:xfrm>
          <a:prstGeom prst="rect">
            <a:avLst/>
          </a:prstGeom>
          <a:solidFill>
            <a:srgbClr val="909192"/>
          </a:solidFill>
        </p:spPr>
        <p:txBody>
          <a:bodyPr wrap="square" anchor="ctr">
            <a:noAutofit/>
          </a:bodyPr>
          <a:lstStyle>
            <a:lvl1pPr algn="ctr">
              <a:defRPr>
                <a:solidFill>
                  <a:schemeClr val="bg1"/>
                </a:solidFill>
              </a:defRPr>
            </a:lvl1pPr>
          </a:lstStyle>
          <a:p>
            <a:pPr lvl="0"/>
            <a:r>
              <a:rPr lang="en-US" dirty="0"/>
              <a:t>Add title</a:t>
            </a:r>
            <a:endParaRPr lang="en-GB" dirty="0"/>
          </a:p>
        </p:txBody>
      </p:sp>
      <p:sp>
        <p:nvSpPr>
          <p:cNvPr id="42" name="Text Placeholder 41">
            <a:extLst>
              <a:ext uri="{FF2B5EF4-FFF2-40B4-BE49-F238E27FC236}">
                <a16:creationId xmlns:a16="http://schemas.microsoft.com/office/drawing/2014/main" id="{4185CAA5-AE0A-44A6-BC74-E8754882475C}"/>
              </a:ext>
            </a:extLst>
          </p:cNvPr>
          <p:cNvSpPr>
            <a:spLocks noGrp="1"/>
          </p:cNvSpPr>
          <p:nvPr>
            <p:ph type="body" sz="quarter" idx="29" hasCustomPrompt="1"/>
          </p:nvPr>
        </p:nvSpPr>
        <p:spPr>
          <a:xfrm>
            <a:off x="8290637" y="1803600"/>
            <a:ext cx="1729500" cy="997200"/>
          </a:xfrm>
          <a:prstGeom prst="rect">
            <a:avLst/>
          </a:prstGeom>
          <a:solidFill>
            <a:srgbClr val="909192"/>
          </a:solidFill>
        </p:spPr>
        <p:txBody>
          <a:bodyPr wrap="square" anchor="ctr">
            <a:noAutofit/>
          </a:bodyPr>
          <a:lstStyle>
            <a:lvl1pPr algn="ctr">
              <a:defRPr>
                <a:solidFill>
                  <a:schemeClr val="bg1"/>
                </a:solidFill>
              </a:defRPr>
            </a:lvl1pPr>
          </a:lstStyle>
          <a:p>
            <a:pPr lvl="0"/>
            <a:r>
              <a:rPr lang="en-US" dirty="0"/>
              <a:t>Add title</a:t>
            </a:r>
            <a:endParaRPr lang="en-GB" dirty="0"/>
          </a:p>
        </p:txBody>
      </p:sp>
      <p:sp>
        <p:nvSpPr>
          <p:cNvPr id="6" name="Content Placeholder 5">
            <a:extLst>
              <a:ext uri="{FF2B5EF4-FFF2-40B4-BE49-F238E27FC236}">
                <a16:creationId xmlns:a16="http://schemas.microsoft.com/office/drawing/2014/main" id="{460A3FFB-2DA5-450A-B7DB-C4FB1626BAFA}"/>
              </a:ext>
            </a:extLst>
          </p:cNvPr>
          <p:cNvSpPr>
            <a:spLocks noGrp="1"/>
          </p:cNvSpPr>
          <p:nvPr>
            <p:ph sz="quarter" idx="31"/>
          </p:nvPr>
        </p:nvSpPr>
        <p:spPr>
          <a:xfrm>
            <a:off x="10248736" y="2887200"/>
            <a:ext cx="1729500" cy="1524960"/>
          </a:xfrm>
        </p:spPr>
        <p:txBody>
          <a:bodyPr/>
          <a:lstStyle>
            <a:lvl1pPr algn="ctr">
              <a:defRPr/>
            </a:lvl1pPr>
            <a:lvl2pPr algn="ctr">
              <a:defRPr/>
            </a:lvl2pPr>
          </a:lstStyle>
          <a:p>
            <a:pPr lvl="0"/>
            <a:r>
              <a:rPr lang="en-US"/>
              <a:t>Click to edit Master text styles</a:t>
            </a:r>
          </a:p>
          <a:p>
            <a:pPr lvl="1"/>
            <a:r>
              <a:rPr lang="en-US"/>
              <a:t>Second level</a:t>
            </a:r>
          </a:p>
        </p:txBody>
      </p:sp>
      <p:sp>
        <p:nvSpPr>
          <p:cNvPr id="43" name="Text Placeholder 42">
            <a:extLst>
              <a:ext uri="{FF2B5EF4-FFF2-40B4-BE49-F238E27FC236}">
                <a16:creationId xmlns:a16="http://schemas.microsoft.com/office/drawing/2014/main" id="{D2006C71-D46F-4AFE-AB9A-C936C430C50B}"/>
              </a:ext>
            </a:extLst>
          </p:cNvPr>
          <p:cNvSpPr>
            <a:spLocks noGrp="1"/>
          </p:cNvSpPr>
          <p:nvPr>
            <p:ph type="body" sz="quarter" idx="32" hasCustomPrompt="1"/>
          </p:nvPr>
        </p:nvSpPr>
        <p:spPr>
          <a:xfrm>
            <a:off x="10248736" y="1803600"/>
            <a:ext cx="1729500" cy="997200"/>
          </a:xfrm>
          <a:prstGeom prst="rect">
            <a:avLst/>
          </a:prstGeom>
          <a:solidFill>
            <a:srgbClr val="909192"/>
          </a:solidFill>
        </p:spPr>
        <p:txBody>
          <a:bodyPr wrap="square" anchor="ctr">
            <a:noAutofit/>
          </a:bodyPr>
          <a:lstStyle>
            <a:lvl1pPr algn="ctr">
              <a:defRPr>
                <a:solidFill>
                  <a:schemeClr val="bg1"/>
                </a:solidFill>
              </a:defRPr>
            </a:lvl1pPr>
          </a:lstStyle>
          <a:p>
            <a:pPr lvl="0"/>
            <a:r>
              <a:rPr lang="en-US" dirty="0"/>
              <a:t>Add title</a:t>
            </a:r>
            <a:endParaRPr lang="en-GB" dirty="0"/>
          </a:p>
        </p:txBody>
      </p:sp>
      <p:sp>
        <p:nvSpPr>
          <p:cNvPr id="23" name="Text Placeholder 4">
            <a:extLst>
              <a:ext uri="{FF2B5EF4-FFF2-40B4-BE49-F238E27FC236}">
                <a16:creationId xmlns:a16="http://schemas.microsoft.com/office/drawing/2014/main" id="{D831697A-F1D3-432B-A39E-AE66210CAD0C}"/>
              </a:ext>
            </a:extLst>
          </p:cNvPr>
          <p:cNvSpPr>
            <a:spLocks noGrp="1"/>
          </p:cNvSpPr>
          <p:nvPr>
            <p:ph type="body" sz="quarter" idx="33" hasCustomPrompt="1"/>
          </p:nvPr>
        </p:nvSpPr>
        <p:spPr>
          <a:xfrm>
            <a:off x="287237" y="2131200"/>
            <a:ext cx="342000" cy="342000"/>
          </a:xfrm>
          <a:prstGeom prst="ellipse">
            <a:avLst/>
          </a:prstGeom>
          <a:solidFill>
            <a:schemeClr val="accent1"/>
          </a:solidFill>
          <a:ln w="38100">
            <a:solidFill>
              <a:schemeClr val="bg1"/>
            </a:solidFill>
          </a:ln>
        </p:spPr>
        <p:txBody>
          <a:bodyPr wrap="none" bIns="18000" anchor="ctr"/>
          <a:lstStyle>
            <a:lvl1pPr algn="ctr">
              <a:lnSpc>
                <a:spcPct val="100000"/>
              </a:lnSpc>
              <a:defRPr sz="1600">
                <a:solidFill>
                  <a:schemeClr val="bg1"/>
                </a:solidFill>
              </a:defRPr>
            </a:lvl1pPr>
            <a:lvl2pPr algn="ctr">
              <a:defRPr/>
            </a:lvl2pPr>
            <a:lvl3pPr algn="ctr">
              <a:defRPr/>
            </a:lvl3pPr>
            <a:lvl4pPr algn="ctr">
              <a:defRPr/>
            </a:lvl4pPr>
            <a:lvl5pPr algn="ctr">
              <a:defRPr/>
            </a:lvl5pPr>
          </a:lstStyle>
          <a:p>
            <a:pPr lvl="0"/>
            <a:r>
              <a:rPr lang="en-GB" dirty="0"/>
              <a:t>#</a:t>
            </a:r>
          </a:p>
        </p:txBody>
      </p:sp>
      <p:sp>
        <p:nvSpPr>
          <p:cNvPr id="27" name="Text Placeholder 4">
            <a:extLst>
              <a:ext uri="{FF2B5EF4-FFF2-40B4-BE49-F238E27FC236}">
                <a16:creationId xmlns:a16="http://schemas.microsoft.com/office/drawing/2014/main" id="{A1BCB0F5-13BD-4619-8C6F-7B6E63458205}"/>
              </a:ext>
            </a:extLst>
          </p:cNvPr>
          <p:cNvSpPr>
            <a:spLocks noGrp="1"/>
          </p:cNvSpPr>
          <p:nvPr>
            <p:ph type="body" sz="quarter" idx="34" hasCustomPrompt="1"/>
          </p:nvPr>
        </p:nvSpPr>
        <p:spPr>
          <a:xfrm>
            <a:off x="2245339" y="2131200"/>
            <a:ext cx="342000" cy="342000"/>
          </a:xfrm>
          <a:prstGeom prst="ellipse">
            <a:avLst/>
          </a:prstGeom>
          <a:solidFill>
            <a:schemeClr val="accent1"/>
          </a:solidFill>
          <a:ln w="38100">
            <a:solidFill>
              <a:schemeClr val="bg1"/>
            </a:solidFill>
          </a:ln>
        </p:spPr>
        <p:txBody>
          <a:bodyPr wrap="none" bIns="18000" anchor="ctr"/>
          <a:lstStyle>
            <a:lvl1pPr algn="ctr">
              <a:lnSpc>
                <a:spcPct val="100000"/>
              </a:lnSpc>
              <a:defRPr sz="1600">
                <a:solidFill>
                  <a:schemeClr val="bg1"/>
                </a:solidFill>
              </a:defRPr>
            </a:lvl1pPr>
            <a:lvl2pPr algn="ctr">
              <a:defRPr/>
            </a:lvl2pPr>
            <a:lvl3pPr algn="ctr">
              <a:defRPr/>
            </a:lvl3pPr>
            <a:lvl4pPr algn="ctr">
              <a:defRPr/>
            </a:lvl4pPr>
            <a:lvl5pPr algn="ctr">
              <a:defRPr/>
            </a:lvl5pPr>
          </a:lstStyle>
          <a:p>
            <a:pPr lvl="0"/>
            <a:r>
              <a:rPr lang="en-GB" dirty="0"/>
              <a:t>#</a:t>
            </a:r>
          </a:p>
        </p:txBody>
      </p:sp>
      <p:sp>
        <p:nvSpPr>
          <p:cNvPr id="28" name="Text Placeholder 4">
            <a:extLst>
              <a:ext uri="{FF2B5EF4-FFF2-40B4-BE49-F238E27FC236}">
                <a16:creationId xmlns:a16="http://schemas.microsoft.com/office/drawing/2014/main" id="{0C5D1025-5594-4DBD-92C3-7A3099824817}"/>
              </a:ext>
            </a:extLst>
          </p:cNvPr>
          <p:cNvSpPr>
            <a:spLocks noGrp="1"/>
          </p:cNvSpPr>
          <p:nvPr>
            <p:ph type="body" sz="quarter" idx="35" hasCustomPrompt="1"/>
          </p:nvPr>
        </p:nvSpPr>
        <p:spPr>
          <a:xfrm>
            <a:off x="4203436" y="2131200"/>
            <a:ext cx="342000" cy="342000"/>
          </a:xfrm>
          <a:prstGeom prst="ellipse">
            <a:avLst/>
          </a:prstGeom>
          <a:solidFill>
            <a:schemeClr val="accent1"/>
          </a:solidFill>
          <a:ln w="38100">
            <a:solidFill>
              <a:schemeClr val="bg1"/>
            </a:solidFill>
          </a:ln>
        </p:spPr>
        <p:txBody>
          <a:bodyPr wrap="none" bIns="18000" anchor="ctr"/>
          <a:lstStyle>
            <a:lvl1pPr algn="ctr">
              <a:lnSpc>
                <a:spcPct val="100000"/>
              </a:lnSpc>
              <a:defRPr sz="1600">
                <a:solidFill>
                  <a:schemeClr val="bg1"/>
                </a:solidFill>
              </a:defRPr>
            </a:lvl1pPr>
            <a:lvl2pPr algn="ctr">
              <a:defRPr/>
            </a:lvl2pPr>
            <a:lvl3pPr algn="ctr">
              <a:defRPr/>
            </a:lvl3pPr>
            <a:lvl4pPr algn="ctr">
              <a:defRPr/>
            </a:lvl4pPr>
            <a:lvl5pPr algn="ctr">
              <a:defRPr/>
            </a:lvl5pPr>
          </a:lstStyle>
          <a:p>
            <a:pPr lvl="0"/>
            <a:r>
              <a:rPr lang="en-GB" dirty="0"/>
              <a:t>#</a:t>
            </a:r>
          </a:p>
        </p:txBody>
      </p:sp>
      <p:sp>
        <p:nvSpPr>
          <p:cNvPr id="29" name="Text Placeholder 4">
            <a:extLst>
              <a:ext uri="{FF2B5EF4-FFF2-40B4-BE49-F238E27FC236}">
                <a16:creationId xmlns:a16="http://schemas.microsoft.com/office/drawing/2014/main" id="{DC300EED-5A39-436A-AE67-7A83170AE268}"/>
              </a:ext>
            </a:extLst>
          </p:cNvPr>
          <p:cNvSpPr>
            <a:spLocks noGrp="1"/>
          </p:cNvSpPr>
          <p:nvPr>
            <p:ph type="body" sz="quarter" idx="36" hasCustomPrompt="1"/>
          </p:nvPr>
        </p:nvSpPr>
        <p:spPr>
          <a:xfrm>
            <a:off x="6161537" y="2131200"/>
            <a:ext cx="342000" cy="342000"/>
          </a:xfrm>
          <a:prstGeom prst="ellipse">
            <a:avLst/>
          </a:prstGeom>
          <a:solidFill>
            <a:schemeClr val="accent1"/>
          </a:solidFill>
          <a:ln w="38100">
            <a:solidFill>
              <a:schemeClr val="bg1"/>
            </a:solidFill>
          </a:ln>
        </p:spPr>
        <p:txBody>
          <a:bodyPr wrap="none" bIns="18000" anchor="ctr"/>
          <a:lstStyle>
            <a:lvl1pPr algn="ctr">
              <a:lnSpc>
                <a:spcPct val="100000"/>
              </a:lnSpc>
              <a:defRPr sz="1600">
                <a:solidFill>
                  <a:schemeClr val="bg1"/>
                </a:solidFill>
              </a:defRPr>
            </a:lvl1pPr>
            <a:lvl2pPr algn="ctr">
              <a:defRPr/>
            </a:lvl2pPr>
            <a:lvl3pPr algn="ctr">
              <a:defRPr/>
            </a:lvl3pPr>
            <a:lvl4pPr algn="ctr">
              <a:defRPr/>
            </a:lvl4pPr>
            <a:lvl5pPr algn="ctr">
              <a:defRPr/>
            </a:lvl5pPr>
          </a:lstStyle>
          <a:p>
            <a:pPr lvl="0"/>
            <a:r>
              <a:rPr lang="en-GB" dirty="0"/>
              <a:t>#</a:t>
            </a:r>
          </a:p>
        </p:txBody>
      </p:sp>
      <p:sp>
        <p:nvSpPr>
          <p:cNvPr id="30" name="Text Placeholder 4">
            <a:extLst>
              <a:ext uri="{FF2B5EF4-FFF2-40B4-BE49-F238E27FC236}">
                <a16:creationId xmlns:a16="http://schemas.microsoft.com/office/drawing/2014/main" id="{A9CA90F8-8631-40C3-8E9A-F3A02BE1C7E4}"/>
              </a:ext>
            </a:extLst>
          </p:cNvPr>
          <p:cNvSpPr>
            <a:spLocks noGrp="1"/>
          </p:cNvSpPr>
          <p:nvPr>
            <p:ph type="body" sz="quarter" idx="37" hasCustomPrompt="1"/>
          </p:nvPr>
        </p:nvSpPr>
        <p:spPr>
          <a:xfrm>
            <a:off x="8119638" y="2131200"/>
            <a:ext cx="342000" cy="342000"/>
          </a:xfrm>
          <a:prstGeom prst="ellipse">
            <a:avLst/>
          </a:prstGeom>
          <a:solidFill>
            <a:schemeClr val="accent1"/>
          </a:solidFill>
          <a:ln w="38100">
            <a:solidFill>
              <a:schemeClr val="bg1"/>
            </a:solidFill>
          </a:ln>
        </p:spPr>
        <p:txBody>
          <a:bodyPr wrap="none" bIns="18000" anchor="ctr"/>
          <a:lstStyle>
            <a:lvl1pPr algn="ctr">
              <a:lnSpc>
                <a:spcPct val="100000"/>
              </a:lnSpc>
              <a:defRPr sz="1600">
                <a:solidFill>
                  <a:schemeClr val="bg1"/>
                </a:solidFill>
              </a:defRPr>
            </a:lvl1pPr>
            <a:lvl2pPr algn="ctr">
              <a:defRPr/>
            </a:lvl2pPr>
            <a:lvl3pPr algn="ctr">
              <a:defRPr/>
            </a:lvl3pPr>
            <a:lvl4pPr algn="ctr">
              <a:defRPr/>
            </a:lvl4pPr>
            <a:lvl5pPr algn="ctr">
              <a:defRPr/>
            </a:lvl5pPr>
          </a:lstStyle>
          <a:p>
            <a:pPr lvl="0"/>
            <a:r>
              <a:rPr lang="en-GB" dirty="0"/>
              <a:t>#</a:t>
            </a:r>
          </a:p>
        </p:txBody>
      </p:sp>
      <p:sp>
        <p:nvSpPr>
          <p:cNvPr id="31" name="Text Placeholder 4">
            <a:extLst>
              <a:ext uri="{FF2B5EF4-FFF2-40B4-BE49-F238E27FC236}">
                <a16:creationId xmlns:a16="http://schemas.microsoft.com/office/drawing/2014/main" id="{5505082C-3302-40E8-AD72-DABEA24A50EE}"/>
              </a:ext>
            </a:extLst>
          </p:cNvPr>
          <p:cNvSpPr>
            <a:spLocks noGrp="1"/>
          </p:cNvSpPr>
          <p:nvPr>
            <p:ph type="body" sz="quarter" idx="38" hasCustomPrompt="1"/>
          </p:nvPr>
        </p:nvSpPr>
        <p:spPr>
          <a:xfrm>
            <a:off x="10077738" y="2131200"/>
            <a:ext cx="342000" cy="342000"/>
          </a:xfrm>
          <a:prstGeom prst="ellipse">
            <a:avLst/>
          </a:prstGeom>
          <a:solidFill>
            <a:schemeClr val="accent1"/>
          </a:solidFill>
          <a:ln w="38100">
            <a:solidFill>
              <a:schemeClr val="bg1"/>
            </a:solidFill>
          </a:ln>
        </p:spPr>
        <p:txBody>
          <a:bodyPr wrap="none" bIns="18000" anchor="ctr"/>
          <a:lstStyle>
            <a:lvl1pPr algn="ctr">
              <a:lnSpc>
                <a:spcPct val="100000"/>
              </a:lnSpc>
              <a:defRPr sz="1600">
                <a:solidFill>
                  <a:schemeClr val="bg1"/>
                </a:solidFill>
              </a:defRPr>
            </a:lvl1pPr>
            <a:lvl2pPr algn="ctr">
              <a:defRPr/>
            </a:lvl2pPr>
            <a:lvl3pPr algn="ctr">
              <a:defRPr/>
            </a:lvl3pPr>
            <a:lvl4pPr algn="ctr">
              <a:defRPr/>
            </a:lvl4pPr>
            <a:lvl5pPr algn="ctr">
              <a:defRPr/>
            </a:lvl5pPr>
          </a:lstStyle>
          <a:p>
            <a:pPr lvl="0"/>
            <a:r>
              <a:rPr lang="en-GB" dirty="0"/>
              <a:t>#</a:t>
            </a:r>
          </a:p>
        </p:txBody>
      </p:sp>
      <p:sp>
        <p:nvSpPr>
          <p:cNvPr id="24" name="Enable Layout Protection" hidden="1">
            <a:extLst>
              <a:ext uri="{FF2B5EF4-FFF2-40B4-BE49-F238E27FC236}">
                <a16:creationId xmlns:a16="http://schemas.microsoft.com/office/drawing/2014/main" id="{BDD7FCD9-51AE-40B6-81BA-5126CCEA5EDC}"/>
              </a:ext>
            </a:extLst>
          </p:cNvPr>
          <p:cNvSpPr>
            <a:spLocks/>
          </p:cNvSpPr>
          <p:nvPr>
            <p:custDataLst>
              <p:tags r:id="rId1"/>
            </p:custDataLst>
          </p:nvPr>
        </p:nvSpPr>
        <p:spPr>
          <a:xfrm>
            <a:off x="190005" y="688976"/>
            <a:ext cx="12065330" cy="5811838"/>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200" dirty="0">
              <a:solidFill>
                <a:schemeClr val="bg1"/>
              </a:solidFill>
            </a:endParaRPr>
          </a:p>
        </p:txBody>
      </p:sp>
    </p:spTree>
    <p:extLst>
      <p:ext uri="{BB962C8B-B14F-4D97-AF65-F5344CB8AC3E}">
        <p14:creationId xmlns:p14="http://schemas.microsoft.com/office/powerpoint/2010/main" val="2733251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4 Framewor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A1431-D044-4624-A9EB-0EB136BFC7A6}"/>
              </a:ext>
            </a:extLst>
          </p:cNvPr>
          <p:cNvSpPr>
            <a:spLocks noGrp="1"/>
          </p:cNvSpPr>
          <p:nvPr>
            <p:ph type="title"/>
          </p:nvPr>
        </p:nvSpPr>
        <p:spPr>
          <a:xfrm>
            <a:off x="458788" y="702000"/>
            <a:ext cx="11518900" cy="517065"/>
          </a:xfrm>
        </p:spPr>
        <p:txBody>
          <a:bodyPr/>
          <a:lstStyle>
            <a:lvl1pPr>
              <a:defRPr>
                <a:solidFill>
                  <a:schemeClr val="tx2"/>
                </a:solidFill>
              </a:defRPr>
            </a:lvl1pPr>
          </a:lstStyle>
          <a:p>
            <a:r>
              <a:rPr lang="en-US"/>
              <a:t>Click to edit Master title style</a:t>
            </a:r>
            <a:endParaRPr lang="en-GB" dirty="0"/>
          </a:p>
        </p:txBody>
      </p:sp>
      <p:sp>
        <p:nvSpPr>
          <p:cNvPr id="4" name="Subhead">
            <a:extLst>
              <a:ext uri="{FF2B5EF4-FFF2-40B4-BE49-F238E27FC236}">
                <a16:creationId xmlns:a16="http://schemas.microsoft.com/office/drawing/2014/main" id="{DCA722B4-99B5-411C-8627-3BE41B288F3E}"/>
              </a:ext>
            </a:extLst>
          </p:cNvPr>
          <p:cNvSpPr>
            <a:spLocks noGrp="1"/>
          </p:cNvSpPr>
          <p:nvPr>
            <p:ph type="body" sz="quarter" idx="15" hasCustomPrompt="1"/>
          </p:nvPr>
        </p:nvSpPr>
        <p:spPr>
          <a:xfrm>
            <a:off x="458238" y="1190626"/>
            <a:ext cx="11520000" cy="276998"/>
          </a:xfrm>
        </p:spPr>
        <p:txBody>
          <a:bodyPr>
            <a:spAutoFit/>
          </a:bodyPr>
          <a:lstStyle>
            <a:lvl1pPr>
              <a:defRPr sz="1800"/>
            </a:lvl1pPr>
          </a:lstStyle>
          <a:p>
            <a:pPr lvl="0"/>
            <a:r>
              <a:rPr lang="en-US" dirty="0"/>
              <a:t>Sub header – Delete if not needed</a:t>
            </a:r>
            <a:endParaRPr lang="en-GB" dirty="0"/>
          </a:p>
        </p:txBody>
      </p:sp>
      <p:sp>
        <p:nvSpPr>
          <p:cNvPr id="8" name="Text Placeholder 7">
            <a:extLst>
              <a:ext uri="{FF2B5EF4-FFF2-40B4-BE49-F238E27FC236}">
                <a16:creationId xmlns:a16="http://schemas.microsoft.com/office/drawing/2014/main" id="{23970E1E-584F-492B-BC72-38AD1FD6AF2B}"/>
              </a:ext>
            </a:extLst>
          </p:cNvPr>
          <p:cNvSpPr>
            <a:spLocks noGrp="1"/>
          </p:cNvSpPr>
          <p:nvPr>
            <p:ph type="body" sz="quarter" idx="16" hasCustomPrompt="1"/>
          </p:nvPr>
        </p:nvSpPr>
        <p:spPr>
          <a:xfrm>
            <a:off x="458238" y="1803600"/>
            <a:ext cx="2708550" cy="445028"/>
          </a:xfrm>
          <a:solidFill>
            <a:srgbClr val="909192"/>
          </a:solidFill>
          <a:ln>
            <a:noFill/>
          </a:ln>
        </p:spPr>
        <p:style>
          <a:lnRef idx="0">
            <a:scrgbClr r="0" g="0" b="0"/>
          </a:lnRef>
          <a:fillRef idx="0">
            <a:scrgbClr r="0" g="0" b="0"/>
          </a:fillRef>
          <a:effectRef idx="0">
            <a:scrgbClr r="0" g="0" b="0"/>
          </a:effectRef>
          <a:fontRef idx="minor">
            <a:schemeClr val="lt1"/>
          </a:fontRef>
        </p:style>
        <p:txBody>
          <a:bodyPr anchor="ctr"/>
          <a:lstStyle>
            <a:lvl1pPr algn="ctr">
              <a:defRPr>
                <a:solidFill>
                  <a:schemeClr val="bg1"/>
                </a:solidFill>
                <a:latin typeface="Franklin Gothic Medium" panose="020B0603020102020204" pitchFamily="34" charset="0"/>
              </a:defRPr>
            </a:lvl1pPr>
            <a:lvl2pPr algn="ctr">
              <a:defRPr/>
            </a:lvl2pPr>
            <a:lvl3pPr algn="ctr">
              <a:defRPr/>
            </a:lvl3pPr>
            <a:lvl4pPr algn="ctr">
              <a:defRPr/>
            </a:lvl4pPr>
            <a:lvl5pPr algn="ctr">
              <a:defRPr/>
            </a:lvl5pPr>
          </a:lstStyle>
          <a:p>
            <a:pPr lvl="0"/>
            <a:r>
              <a:rPr lang="en-US" dirty="0"/>
              <a:t>Add title</a:t>
            </a:r>
          </a:p>
        </p:txBody>
      </p:sp>
      <p:sp>
        <p:nvSpPr>
          <p:cNvPr id="6" name="Text Placeholder 5">
            <a:extLst>
              <a:ext uri="{FF2B5EF4-FFF2-40B4-BE49-F238E27FC236}">
                <a16:creationId xmlns:a16="http://schemas.microsoft.com/office/drawing/2014/main" id="{2ADBA876-5265-45F1-B60D-18BA0828543E}"/>
              </a:ext>
            </a:extLst>
          </p:cNvPr>
          <p:cNvSpPr>
            <a:spLocks noGrp="1"/>
          </p:cNvSpPr>
          <p:nvPr>
            <p:ph type="body" sz="quarter" idx="24" hasCustomPrompt="1"/>
          </p:nvPr>
        </p:nvSpPr>
        <p:spPr>
          <a:xfrm>
            <a:off x="3395388" y="1803600"/>
            <a:ext cx="2708551" cy="445028"/>
          </a:xfrm>
          <a:solidFill>
            <a:srgbClr val="909192"/>
          </a:solidFill>
        </p:spPr>
        <p:txBody>
          <a:bodyPr anchor="ctr"/>
          <a:lstStyle>
            <a:lvl1pPr algn="ctr">
              <a:defRPr>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Add title</a:t>
            </a:r>
            <a:endParaRPr lang="en-GB" dirty="0"/>
          </a:p>
        </p:txBody>
      </p:sp>
      <p:sp>
        <p:nvSpPr>
          <p:cNvPr id="9" name="Text Placeholder 8">
            <a:extLst>
              <a:ext uri="{FF2B5EF4-FFF2-40B4-BE49-F238E27FC236}">
                <a16:creationId xmlns:a16="http://schemas.microsoft.com/office/drawing/2014/main" id="{5CCD93EB-7562-4189-81FE-E5B3803D9783}"/>
              </a:ext>
            </a:extLst>
          </p:cNvPr>
          <p:cNvSpPr>
            <a:spLocks noGrp="1"/>
          </p:cNvSpPr>
          <p:nvPr>
            <p:ph type="body" sz="quarter" idx="25" hasCustomPrompt="1"/>
          </p:nvPr>
        </p:nvSpPr>
        <p:spPr>
          <a:xfrm>
            <a:off x="6332538" y="1803600"/>
            <a:ext cx="2708551" cy="445028"/>
          </a:xfrm>
          <a:solidFill>
            <a:srgbClr val="909192"/>
          </a:solidFill>
        </p:spPr>
        <p:txBody>
          <a:bodyPr anchor="ctr"/>
          <a:lstStyle>
            <a:lvl1pPr algn="ctr">
              <a:defRPr>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Add title</a:t>
            </a:r>
            <a:endParaRPr lang="en-GB" dirty="0"/>
          </a:p>
        </p:txBody>
      </p:sp>
      <p:sp>
        <p:nvSpPr>
          <p:cNvPr id="19" name="Text Placeholder 18">
            <a:extLst>
              <a:ext uri="{FF2B5EF4-FFF2-40B4-BE49-F238E27FC236}">
                <a16:creationId xmlns:a16="http://schemas.microsoft.com/office/drawing/2014/main" id="{47658A23-6BCE-4D6B-B4D5-769573C48FC7}"/>
              </a:ext>
            </a:extLst>
          </p:cNvPr>
          <p:cNvSpPr>
            <a:spLocks noGrp="1"/>
          </p:cNvSpPr>
          <p:nvPr>
            <p:ph type="body" sz="quarter" idx="26" hasCustomPrompt="1"/>
          </p:nvPr>
        </p:nvSpPr>
        <p:spPr>
          <a:xfrm>
            <a:off x="9269688" y="1803600"/>
            <a:ext cx="2708551" cy="445028"/>
          </a:xfrm>
          <a:solidFill>
            <a:srgbClr val="909192"/>
          </a:solidFill>
        </p:spPr>
        <p:txBody>
          <a:bodyPr anchor="ctr"/>
          <a:lstStyle>
            <a:lvl1pPr algn="ctr">
              <a:defRPr>
                <a:solidFill>
                  <a:schemeClr val="bg1"/>
                </a:solidFill>
              </a:defRPr>
            </a:lvl1pPr>
          </a:lstStyle>
          <a:p>
            <a:pPr lvl="0"/>
            <a:r>
              <a:rPr lang="en-US" dirty="0"/>
              <a:t>Add title</a:t>
            </a:r>
            <a:endParaRPr lang="en-GB" dirty="0"/>
          </a:p>
        </p:txBody>
      </p:sp>
      <p:sp>
        <p:nvSpPr>
          <p:cNvPr id="7" name="Text Placeholder 6">
            <a:extLst>
              <a:ext uri="{FF2B5EF4-FFF2-40B4-BE49-F238E27FC236}">
                <a16:creationId xmlns:a16="http://schemas.microsoft.com/office/drawing/2014/main" id="{64A33FEE-2308-4207-A8C0-FC4C44AA03D2}"/>
              </a:ext>
            </a:extLst>
          </p:cNvPr>
          <p:cNvSpPr>
            <a:spLocks noGrp="1"/>
          </p:cNvSpPr>
          <p:nvPr>
            <p:ph type="body" sz="quarter" idx="27"/>
          </p:nvPr>
        </p:nvSpPr>
        <p:spPr>
          <a:xfrm>
            <a:off x="458788" y="2330449"/>
            <a:ext cx="2707200" cy="360000"/>
          </a:xfrm>
          <a:solidFill>
            <a:srgbClr val="F2F2F2"/>
          </a:solidFill>
        </p:spPr>
        <p:txBody>
          <a:bodyPr anchor="ctr"/>
          <a:lstStyle>
            <a:lvl1pPr algn="ctr">
              <a:defRPr sz="1200">
                <a:latin typeface="Franklin Gothic Book" panose="020B0503020102020204" pitchFamily="34" charset="0"/>
              </a:defRPr>
            </a:lvl1pPr>
            <a:lvl2pPr algn="ctr">
              <a:defRPr sz="1200"/>
            </a:lvl2pPr>
          </a:lstStyle>
          <a:p>
            <a:pPr lvl="0"/>
            <a:r>
              <a:rPr lang="en-US"/>
              <a:t>Click to edit Master text styles</a:t>
            </a:r>
          </a:p>
        </p:txBody>
      </p:sp>
      <p:sp>
        <p:nvSpPr>
          <p:cNvPr id="53" name="Text Placeholder 52">
            <a:extLst>
              <a:ext uri="{FF2B5EF4-FFF2-40B4-BE49-F238E27FC236}">
                <a16:creationId xmlns:a16="http://schemas.microsoft.com/office/drawing/2014/main" id="{ACCA006B-4A2F-4A80-8810-5ED5A042D480}"/>
              </a:ext>
            </a:extLst>
          </p:cNvPr>
          <p:cNvSpPr>
            <a:spLocks noGrp="1"/>
          </p:cNvSpPr>
          <p:nvPr>
            <p:ph type="body" sz="quarter" idx="28"/>
          </p:nvPr>
        </p:nvSpPr>
        <p:spPr>
          <a:xfrm>
            <a:off x="458787" y="2753989"/>
            <a:ext cx="27072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54" name="Text Placeholder 52">
            <a:extLst>
              <a:ext uri="{FF2B5EF4-FFF2-40B4-BE49-F238E27FC236}">
                <a16:creationId xmlns:a16="http://schemas.microsoft.com/office/drawing/2014/main" id="{327D227D-4119-431D-A891-4166C800C188}"/>
              </a:ext>
            </a:extLst>
          </p:cNvPr>
          <p:cNvSpPr>
            <a:spLocks noGrp="1"/>
          </p:cNvSpPr>
          <p:nvPr>
            <p:ph type="body" sz="quarter" idx="29"/>
          </p:nvPr>
        </p:nvSpPr>
        <p:spPr>
          <a:xfrm>
            <a:off x="458787" y="3177892"/>
            <a:ext cx="27072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55" name="Text Placeholder 52">
            <a:extLst>
              <a:ext uri="{FF2B5EF4-FFF2-40B4-BE49-F238E27FC236}">
                <a16:creationId xmlns:a16="http://schemas.microsoft.com/office/drawing/2014/main" id="{553F47EF-C369-4014-814A-C60A5EAC36D1}"/>
              </a:ext>
            </a:extLst>
          </p:cNvPr>
          <p:cNvSpPr>
            <a:spLocks noGrp="1"/>
          </p:cNvSpPr>
          <p:nvPr>
            <p:ph type="body" sz="quarter" idx="30"/>
          </p:nvPr>
        </p:nvSpPr>
        <p:spPr>
          <a:xfrm>
            <a:off x="458787" y="3601795"/>
            <a:ext cx="27072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56" name="Text Placeholder 52">
            <a:extLst>
              <a:ext uri="{FF2B5EF4-FFF2-40B4-BE49-F238E27FC236}">
                <a16:creationId xmlns:a16="http://schemas.microsoft.com/office/drawing/2014/main" id="{3C2A4E82-FA06-48F9-B0B1-D05766CDBA71}"/>
              </a:ext>
            </a:extLst>
          </p:cNvPr>
          <p:cNvSpPr>
            <a:spLocks noGrp="1"/>
          </p:cNvSpPr>
          <p:nvPr>
            <p:ph type="body" sz="quarter" idx="31"/>
          </p:nvPr>
        </p:nvSpPr>
        <p:spPr>
          <a:xfrm>
            <a:off x="458787" y="4025698"/>
            <a:ext cx="27072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57" name="Text Placeholder 52">
            <a:extLst>
              <a:ext uri="{FF2B5EF4-FFF2-40B4-BE49-F238E27FC236}">
                <a16:creationId xmlns:a16="http://schemas.microsoft.com/office/drawing/2014/main" id="{0A525524-D8FA-4EF3-A367-AADD28C32814}"/>
              </a:ext>
            </a:extLst>
          </p:cNvPr>
          <p:cNvSpPr>
            <a:spLocks noGrp="1"/>
          </p:cNvSpPr>
          <p:nvPr>
            <p:ph type="body" sz="quarter" idx="32"/>
          </p:nvPr>
        </p:nvSpPr>
        <p:spPr>
          <a:xfrm>
            <a:off x="458787" y="4449601"/>
            <a:ext cx="27072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58" name="Text Placeholder 52">
            <a:extLst>
              <a:ext uri="{FF2B5EF4-FFF2-40B4-BE49-F238E27FC236}">
                <a16:creationId xmlns:a16="http://schemas.microsoft.com/office/drawing/2014/main" id="{DBC033D7-086F-4CBF-BDD1-6E730928A81A}"/>
              </a:ext>
            </a:extLst>
          </p:cNvPr>
          <p:cNvSpPr>
            <a:spLocks noGrp="1"/>
          </p:cNvSpPr>
          <p:nvPr>
            <p:ph type="body" sz="quarter" idx="33"/>
          </p:nvPr>
        </p:nvSpPr>
        <p:spPr>
          <a:xfrm>
            <a:off x="458787" y="4873504"/>
            <a:ext cx="27072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59" name="Text Placeholder 52">
            <a:extLst>
              <a:ext uri="{FF2B5EF4-FFF2-40B4-BE49-F238E27FC236}">
                <a16:creationId xmlns:a16="http://schemas.microsoft.com/office/drawing/2014/main" id="{68C581BC-2786-4515-BE5F-22BDF1378C07}"/>
              </a:ext>
            </a:extLst>
          </p:cNvPr>
          <p:cNvSpPr>
            <a:spLocks noGrp="1"/>
          </p:cNvSpPr>
          <p:nvPr>
            <p:ph type="body" sz="quarter" idx="34"/>
          </p:nvPr>
        </p:nvSpPr>
        <p:spPr>
          <a:xfrm>
            <a:off x="458787" y="5297407"/>
            <a:ext cx="27072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60" name="Text Placeholder 52">
            <a:extLst>
              <a:ext uri="{FF2B5EF4-FFF2-40B4-BE49-F238E27FC236}">
                <a16:creationId xmlns:a16="http://schemas.microsoft.com/office/drawing/2014/main" id="{F7DDA134-5B88-4D88-B11F-DC599C23FA7F}"/>
              </a:ext>
            </a:extLst>
          </p:cNvPr>
          <p:cNvSpPr>
            <a:spLocks noGrp="1"/>
          </p:cNvSpPr>
          <p:nvPr>
            <p:ph type="body" sz="quarter" idx="35"/>
          </p:nvPr>
        </p:nvSpPr>
        <p:spPr>
          <a:xfrm>
            <a:off x="458787" y="6145212"/>
            <a:ext cx="27072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61" name="Text Placeholder 52">
            <a:extLst>
              <a:ext uri="{FF2B5EF4-FFF2-40B4-BE49-F238E27FC236}">
                <a16:creationId xmlns:a16="http://schemas.microsoft.com/office/drawing/2014/main" id="{C9ACEDE3-4829-4770-95E6-94A79B6C4002}"/>
              </a:ext>
            </a:extLst>
          </p:cNvPr>
          <p:cNvSpPr>
            <a:spLocks noGrp="1"/>
          </p:cNvSpPr>
          <p:nvPr>
            <p:ph type="body" sz="quarter" idx="36"/>
          </p:nvPr>
        </p:nvSpPr>
        <p:spPr>
          <a:xfrm>
            <a:off x="458787" y="5721310"/>
            <a:ext cx="27072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62" name="Text Placeholder 6">
            <a:extLst>
              <a:ext uri="{FF2B5EF4-FFF2-40B4-BE49-F238E27FC236}">
                <a16:creationId xmlns:a16="http://schemas.microsoft.com/office/drawing/2014/main" id="{42CE2685-B89F-4636-B6D4-665ED1583DFD}"/>
              </a:ext>
            </a:extLst>
          </p:cNvPr>
          <p:cNvSpPr>
            <a:spLocks noGrp="1"/>
          </p:cNvSpPr>
          <p:nvPr>
            <p:ph type="body" sz="quarter" idx="37"/>
          </p:nvPr>
        </p:nvSpPr>
        <p:spPr>
          <a:xfrm>
            <a:off x="3396739" y="2330449"/>
            <a:ext cx="2707200" cy="360000"/>
          </a:xfrm>
          <a:solidFill>
            <a:srgbClr val="F2F2F2"/>
          </a:solidFill>
        </p:spPr>
        <p:txBody>
          <a:bodyPr anchor="ctr"/>
          <a:lstStyle>
            <a:lvl1pPr algn="ctr">
              <a:defRPr sz="1200">
                <a:latin typeface="Franklin Gothic Book" panose="020B0503020102020204" pitchFamily="34" charset="0"/>
              </a:defRPr>
            </a:lvl1pPr>
            <a:lvl2pPr algn="ctr">
              <a:defRPr sz="1200"/>
            </a:lvl2pPr>
          </a:lstStyle>
          <a:p>
            <a:pPr lvl="0"/>
            <a:r>
              <a:rPr lang="en-US"/>
              <a:t>Click to edit Master text styles</a:t>
            </a:r>
          </a:p>
        </p:txBody>
      </p:sp>
      <p:sp>
        <p:nvSpPr>
          <p:cNvPr id="63" name="Text Placeholder 52">
            <a:extLst>
              <a:ext uri="{FF2B5EF4-FFF2-40B4-BE49-F238E27FC236}">
                <a16:creationId xmlns:a16="http://schemas.microsoft.com/office/drawing/2014/main" id="{68EAB7FD-4760-457E-92C7-BA967DBF70A7}"/>
              </a:ext>
            </a:extLst>
          </p:cNvPr>
          <p:cNvSpPr>
            <a:spLocks noGrp="1"/>
          </p:cNvSpPr>
          <p:nvPr>
            <p:ph type="body" sz="quarter" idx="38"/>
          </p:nvPr>
        </p:nvSpPr>
        <p:spPr>
          <a:xfrm>
            <a:off x="3396739" y="2753989"/>
            <a:ext cx="27072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64" name="Text Placeholder 52">
            <a:extLst>
              <a:ext uri="{FF2B5EF4-FFF2-40B4-BE49-F238E27FC236}">
                <a16:creationId xmlns:a16="http://schemas.microsoft.com/office/drawing/2014/main" id="{69F841A5-25B9-4FF9-A58C-D7645A03D0F2}"/>
              </a:ext>
            </a:extLst>
          </p:cNvPr>
          <p:cNvSpPr>
            <a:spLocks noGrp="1"/>
          </p:cNvSpPr>
          <p:nvPr>
            <p:ph type="body" sz="quarter" idx="39"/>
          </p:nvPr>
        </p:nvSpPr>
        <p:spPr>
          <a:xfrm>
            <a:off x="3396739" y="3177892"/>
            <a:ext cx="27072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65" name="Text Placeholder 52">
            <a:extLst>
              <a:ext uri="{FF2B5EF4-FFF2-40B4-BE49-F238E27FC236}">
                <a16:creationId xmlns:a16="http://schemas.microsoft.com/office/drawing/2014/main" id="{BF8222D4-8CD7-43BE-9DE5-CA3143C3AC9E}"/>
              </a:ext>
            </a:extLst>
          </p:cNvPr>
          <p:cNvSpPr>
            <a:spLocks noGrp="1"/>
          </p:cNvSpPr>
          <p:nvPr>
            <p:ph type="body" sz="quarter" idx="40"/>
          </p:nvPr>
        </p:nvSpPr>
        <p:spPr>
          <a:xfrm>
            <a:off x="3396739" y="3601795"/>
            <a:ext cx="27072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66" name="Text Placeholder 52">
            <a:extLst>
              <a:ext uri="{FF2B5EF4-FFF2-40B4-BE49-F238E27FC236}">
                <a16:creationId xmlns:a16="http://schemas.microsoft.com/office/drawing/2014/main" id="{7FBF8513-AFB8-438E-965D-27E7482650A4}"/>
              </a:ext>
            </a:extLst>
          </p:cNvPr>
          <p:cNvSpPr>
            <a:spLocks noGrp="1"/>
          </p:cNvSpPr>
          <p:nvPr>
            <p:ph type="body" sz="quarter" idx="41"/>
          </p:nvPr>
        </p:nvSpPr>
        <p:spPr>
          <a:xfrm>
            <a:off x="3396739" y="4025698"/>
            <a:ext cx="27072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67" name="Text Placeholder 52">
            <a:extLst>
              <a:ext uri="{FF2B5EF4-FFF2-40B4-BE49-F238E27FC236}">
                <a16:creationId xmlns:a16="http://schemas.microsoft.com/office/drawing/2014/main" id="{E5001EF6-DA50-4720-B1F7-90E22555BA00}"/>
              </a:ext>
            </a:extLst>
          </p:cNvPr>
          <p:cNvSpPr>
            <a:spLocks noGrp="1"/>
          </p:cNvSpPr>
          <p:nvPr>
            <p:ph type="body" sz="quarter" idx="42"/>
          </p:nvPr>
        </p:nvSpPr>
        <p:spPr>
          <a:xfrm>
            <a:off x="3396739" y="4449601"/>
            <a:ext cx="27072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68" name="Text Placeholder 52">
            <a:extLst>
              <a:ext uri="{FF2B5EF4-FFF2-40B4-BE49-F238E27FC236}">
                <a16:creationId xmlns:a16="http://schemas.microsoft.com/office/drawing/2014/main" id="{D0956673-09F6-4E42-96A8-E5A46BD9E3A7}"/>
              </a:ext>
            </a:extLst>
          </p:cNvPr>
          <p:cNvSpPr>
            <a:spLocks noGrp="1"/>
          </p:cNvSpPr>
          <p:nvPr>
            <p:ph type="body" sz="quarter" idx="43"/>
          </p:nvPr>
        </p:nvSpPr>
        <p:spPr>
          <a:xfrm>
            <a:off x="3396739" y="4873504"/>
            <a:ext cx="27072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69" name="Text Placeholder 52">
            <a:extLst>
              <a:ext uri="{FF2B5EF4-FFF2-40B4-BE49-F238E27FC236}">
                <a16:creationId xmlns:a16="http://schemas.microsoft.com/office/drawing/2014/main" id="{2AA89196-322B-45C4-91DF-48838B55E02D}"/>
              </a:ext>
            </a:extLst>
          </p:cNvPr>
          <p:cNvSpPr>
            <a:spLocks noGrp="1"/>
          </p:cNvSpPr>
          <p:nvPr>
            <p:ph type="body" sz="quarter" idx="44"/>
          </p:nvPr>
        </p:nvSpPr>
        <p:spPr>
          <a:xfrm>
            <a:off x="3396739" y="5297407"/>
            <a:ext cx="27072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70" name="Text Placeholder 52">
            <a:extLst>
              <a:ext uri="{FF2B5EF4-FFF2-40B4-BE49-F238E27FC236}">
                <a16:creationId xmlns:a16="http://schemas.microsoft.com/office/drawing/2014/main" id="{D4423D43-0D5C-4A9D-BDD4-571B9E5F2C7B}"/>
              </a:ext>
            </a:extLst>
          </p:cNvPr>
          <p:cNvSpPr>
            <a:spLocks noGrp="1"/>
          </p:cNvSpPr>
          <p:nvPr>
            <p:ph type="body" sz="quarter" idx="45"/>
          </p:nvPr>
        </p:nvSpPr>
        <p:spPr>
          <a:xfrm>
            <a:off x="3396739" y="6145212"/>
            <a:ext cx="27072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71" name="Text Placeholder 52">
            <a:extLst>
              <a:ext uri="{FF2B5EF4-FFF2-40B4-BE49-F238E27FC236}">
                <a16:creationId xmlns:a16="http://schemas.microsoft.com/office/drawing/2014/main" id="{4CBC6BEA-D2CC-4360-A00C-E3FE377C1A89}"/>
              </a:ext>
            </a:extLst>
          </p:cNvPr>
          <p:cNvSpPr>
            <a:spLocks noGrp="1"/>
          </p:cNvSpPr>
          <p:nvPr>
            <p:ph type="body" sz="quarter" idx="46"/>
          </p:nvPr>
        </p:nvSpPr>
        <p:spPr>
          <a:xfrm>
            <a:off x="3396739" y="5721310"/>
            <a:ext cx="27072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72" name="Text Placeholder 6">
            <a:extLst>
              <a:ext uri="{FF2B5EF4-FFF2-40B4-BE49-F238E27FC236}">
                <a16:creationId xmlns:a16="http://schemas.microsoft.com/office/drawing/2014/main" id="{612D8014-8A99-4B75-AAB0-95B7D6897566}"/>
              </a:ext>
            </a:extLst>
          </p:cNvPr>
          <p:cNvSpPr>
            <a:spLocks noGrp="1"/>
          </p:cNvSpPr>
          <p:nvPr>
            <p:ph type="body" sz="quarter" idx="47"/>
          </p:nvPr>
        </p:nvSpPr>
        <p:spPr>
          <a:xfrm>
            <a:off x="6333889" y="2330449"/>
            <a:ext cx="2707200" cy="360000"/>
          </a:xfrm>
          <a:solidFill>
            <a:srgbClr val="F2F2F2"/>
          </a:solidFill>
        </p:spPr>
        <p:txBody>
          <a:bodyPr anchor="ctr"/>
          <a:lstStyle>
            <a:lvl1pPr algn="ctr">
              <a:defRPr sz="1200">
                <a:latin typeface="Franklin Gothic Book" panose="020B0503020102020204" pitchFamily="34" charset="0"/>
              </a:defRPr>
            </a:lvl1pPr>
            <a:lvl2pPr algn="ctr">
              <a:defRPr sz="1200"/>
            </a:lvl2pPr>
          </a:lstStyle>
          <a:p>
            <a:pPr lvl="0"/>
            <a:r>
              <a:rPr lang="en-US"/>
              <a:t>Click to edit Master text styles</a:t>
            </a:r>
          </a:p>
        </p:txBody>
      </p:sp>
      <p:sp>
        <p:nvSpPr>
          <p:cNvPr id="73" name="Text Placeholder 52">
            <a:extLst>
              <a:ext uri="{FF2B5EF4-FFF2-40B4-BE49-F238E27FC236}">
                <a16:creationId xmlns:a16="http://schemas.microsoft.com/office/drawing/2014/main" id="{2A8B3E49-38BD-4C03-8A68-197E2160A612}"/>
              </a:ext>
            </a:extLst>
          </p:cNvPr>
          <p:cNvSpPr>
            <a:spLocks noGrp="1"/>
          </p:cNvSpPr>
          <p:nvPr>
            <p:ph type="body" sz="quarter" idx="48"/>
          </p:nvPr>
        </p:nvSpPr>
        <p:spPr>
          <a:xfrm>
            <a:off x="6333889" y="2753989"/>
            <a:ext cx="27072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74" name="Text Placeholder 52">
            <a:extLst>
              <a:ext uri="{FF2B5EF4-FFF2-40B4-BE49-F238E27FC236}">
                <a16:creationId xmlns:a16="http://schemas.microsoft.com/office/drawing/2014/main" id="{A7278E39-6B1C-4B47-883A-F4923313EDE3}"/>
              </a:ext>
            </a:extLst>
          </p:cNvPr>
          <p:cNvSpPr>
            <a:spLocks noGrp="1"/>
          </p:cNvSpPr>
          <p:nvPr>
            <p:ph type="body" sz="quarter" idx="49"/>
          </p:nvPr>
        </p:nvSpPr>
        <p:spPr>
          <a:xfrm>
            <a:off x="6333889" y="3177892"/>
            <a:ext cx="27072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75" name="Text Placeholder 52">
            <a:extLst>
              <a:ext uri="{FF2B5EF4-FFF2-40B4-BE49-F238E27FC236}">
                <a16:creationId xmlns:a16="http://schemas.microsoft.com/office/drawing/2014/main" id="{2F2EF023-09EA-4FC2-975E-8394D54D31AC}"/>
              </a:ext>
            </a:extLst>
          </p:cNvPr>
          <p:cNvSpPr>
            <a:spLocks noGrp="1"/>
          </p:cNvSpPr>
          <p:nvPr>
            <p:ph type="body" sz="quarter" idx="50"/>
          </p:nvPr>
        </p:nvSpPr>
        <p:spPr>
          <a:xfrm>
            <a:off x="6333889" y="3601795"/>
            <a:ext cx="27072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76" name="Text Placeholder 52">
            <a:extLst>
              <a:ext uri="{FF2B5EF4-FFF2-40B4-BE49-F238E27FC236}">
                <a16:creationId xmlns:a16="http://schemas.microsoft.com/office/drawing/2014/main" id="{D2F35EB4-D9E9-4F83-B8C4-52F5015A4062}"/>
              </a:ext>
            </a:extLst>
          </p:cNvPr>
          <p:cNvSpPr>
            <a:spLocks noGrp="1"/>
          </p:cNvSpPr>
          <p:nvPr>
            <p:ph type="body" sz="quarter" idx="51"/>
          </p:nvPr>
        </p:nvSpPr>
        <p:spPr>
          <a:xfrm>
            <a:off x="6333889" y="4025698"/>
            <a:ext cx="27072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77" name="Text Placeholder 52">
            <a:extLst>
              <a:ext uri="{FF2B5EF4-FFF2-40B4-BE49-F238E27FC236}">
                <a16:creationId xmlns:a16="http://schemas.microsoft.com/office/drawing/2014/main" id="{B92ED377-4503-4EC8-811C-CCA84D266AC1}"/>
              </a:ext>
            </a:extLst>
          </p:cNvPr>
          <p:cNvSpPr>
            <a:spLocks noGrp="1"/>
          </p:cNvSpPr>
          <p:nvPr>
            <p:ph type="body" sz="quarter" idx="52"/>
          </p:nvPr>
        </p:nvSpPr>
        <p:spPr>
          <a:xfrm>
            <a:off x="6333889" y="4449601"/>
            <a:ext cx="27072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78" name="Text Placeholder 52">
            <a:extLst>
              <a:ext uri="{FF2B5EF4-FFF2-40B4-BE49-F238E27FC236}">
                <a16:creationId xmlns:a16="http://schemas.microsoft.com/office/drawing/2014/main" id="{CF72E04C-D4DC-4D2B-8AAE-5BADD300386B}"/>
              </a:ext>
            </a:extLst>
          </p:cNvPr>
          <p:cNvSpPr>
            <a:spLocks noGrp="1"/>
          </p:cNvSpPr>
          <p:nvPr>
            <p:ph type="body" sz="quarter" idx="53"/>
          </p:nvPr>
        </p:nvSpPr>
        <p:spPr>
          <a:xfrm>
            <a:off x="6333889" y="4873504"/>
            <a:ext cx="27072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79" name="Text Placeholder 52">
            <a:extLst>
              <a:ext uri="{FF2B5EF4-FFF2-40B4-BE49-F238E27FC236}">
                <a16:creationId xmlns:a16="http://schemas.microsoft.com/office/drawing/2014/main" id="{D98B528A-ED5A-43E6-BC0A-DC44DDED0B8C}"/>
              </a:ext>
            </a:extLst>
          </p:cNvPr>
          <p:cNvSpPr>
            <a:spLocks noGrp="1"/>
          </p:cNvSpPr>
          <p:nvPr>
            <p:ph type="body" sz="quarter" idx="54"/>
          </p:nvPr>
        </p:nvSpPr>
        <p:spPr>
          <a:xfrm>
            <a:off x="6333889" y="5297407"/>
            <a:ext cx="27072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80" name="Text Placeholder 52">
            <a:extLst>
              <a:ext uri="{FF2B5EF4-FFF2-40B4-BE49-F238E27FC236}">
                <a16:creationId xmlns:a16="http://schemas.microsoft.com/office/drawing/2014/main" id="{CA5A6E5D-7744-470D-9364-5D207F862A59}"/>
              </a:ext>
            </a:extLst>
          </p:cNvPr>
          <p:cNvSpPr>
            <a:spLocks noGrp="1"/>
          </p:cNvSpPr>
          <p:nvPr>
            <p:ph type="body" sz="quarter" idx="55"/>
          </p:nvPr>
        </p:nvSpPr>
        <p:spPr>
          <a:xfrm>
            <a:off x="6333889" y="6145212"/>
            <a:ext cx="27072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81" name="Text Placeholder 52">
            <a:extLst>
              <a:ext uri="{FF2B5EF4-FFF2-40B4-BE49-F238E27FC236}">
                <a16:creationId xmlns:a16="http://schemas.microsoft.com/office/drawing/2014/main" id="{EEAA3E83-811F-4F68-A861-FA864509F309}"/>
              </a:ext>
            </a:extLst>
          </p:cNvPr>
          <p:cNvSpPr>
            <a:spLocks noGrp="1"/>
          </p:cNvSpPr>
          <p:nvPr>
            <p:ph type="body" sz="quarter" idx="56"/>
          </p:nvPr>
        </p:nvSpPr>
        <p:spPr>
          <a:xfrm>
            <a:off x="6333889" y="5721310"/>
            <a:ext cx="27072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82" name="Text Placeholder 6">
            <a:extLst>
              <a:ext uri="{FF2B5EF4-FFF2-40B4-BE49-F238E27FC236}">
                <a16:creationId xmlns:a16="http://schemas.microsoft.com/office/drawing/2014/main" id="{634591B8-76C8-4B9B-8E11-566B3235A40A}"/>
              </a:ext>
            </a:extLst>
          </p:cNvPr>
          <p:cNvSpPr>
            <a:spLocks noGrp="1"/>
          </p:cNvSpPr>
          <p:nvPr>
            <p:ph type="body" sz="quarter" idx="57"/>
          </p:nvPr>
        </p:nvSpPr>
        <p:spPr>
          <a:xfrm>
            <a:off x="9271039" y="2330449"/>
            <a:ext cx="2707200" cy="360000"/>
          </a:xfrm>
          <a:solidFill>
            <a:srgbClr val="F2F2F2"/>
          </a:solidFill>
        </p:spPr>
        <p:txBody>
          <a:bodyPr anchor="ctr"/>
          <a:lstStyle>
            <a:lvl1pPr algn="ctr">
              <a:defRPr sz="1200">
                <a:latin typeface="Franklin Gothic Book" panose="020B0503020102020204" pitchFamily="34" charset="0"/>
              </a:defRPr>
            </a:lvl1pPr>
            <a:lvl2pPr algn="ctr">
              <a:defRPr sz="1200"/>
            </a:lvl2pPr>
          </a:lstStyle>
          <a:p>
            <a:pPr lvl="0"/>
            <a:r>
              <a:rPr lang="en-US"/>
              <a:t>Click to edit Master text styles</a:t>
            </a:r>
          </a:p>
        </p:txBody>
      </p:sp>
      <p:sp>
        <p:nvSpPr>
          <p:cNvPr id="83" name="Text Placeholder 52">
            <a:extLst>
              <a:ext uri="{FF2B5EF4-FFF2-40B4-BE49-F238E27FC236}">
                <a16:creationId xmlns:a16="http://schemas.microsoft.com/office/drawing/2014/main" id="{A796B13A-CC1E-4DE9-8C4A-CA5033EABD42}"/>
              </a:ext>
            </a:extLst>
          </p:cNvPr>
          <p:cNvSpPr>
            <a:spLocks noGrp="1"/>
          </p:cNvSpPr>
          <p:nvPr>
            <p:ph type="body" sz="quarter" idx="58"/>
          </p:nvPr>
        </p:nvSpPr>
        <p:spPr>
          <a:xfrm>
            <a:off x="9271039" y="2753989"/>
            <a:ext cx="27072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84" name="Text Placeholder 52">
            <a:extLst>
              <a:ext uri="{FF2B5EF4-FFF2-40B4-BE49-F238E27FC236}">
                <a16:creationId xmlns:a16="http://schemas.microsoft.com/office/drawing/2014/main" id="{9C9CE42F-23C7-4128-9FC6-A97475A6898E}"/>
              </a:ext>
            </a:extLst>
          </p:cNvPr>
          <p:cNvSpPr>
            <a:spLocks noGrp="1"/>
          </p:cNvSpPr>
          <p:nvPr>
            <p:ph type="body" sz="quarter" idx="59"/>
          </p:nvPr>
        </p:nvSpPr>
        <p:spPr>
          <a:xfrm>
            <a:off x="9271039" y="3177892"/>
            <a:ext cx="27072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85" name="Text Placeholder 52">
            <a:extLst>
              <a:ext uri="{FF2B5EF4-FFF2-40B4-BE49-F238E27FC236}">
                <a16:creationId xmlns:a16="http://schemas.microsoft.com/office/drawing/2014/main" id="{FE576AD6-53FE-473A-ABC1-3AFFA4705793}"/>
              </a:ext>
            </a:extLst>
          </p:cNvPr>
          <p:cNvSpPr>
            <a:spLocks noGrp="1"/>
          </p:cNvSpPr>
          <p:nvPr>
            <p:ph type="body" sz="quarter" idx="60"/>
          </p:nvPr>
        </p:nvSpPr>
        <p:spPr>
          <a:xfrm>
            <a:off x="9271039" y="3601795"/>
            <a:ext cx="27072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86" name="Text Placeholder 52">
            <a:extLst>
              <a:ext uri="{FF2B5EF4-FFF2-40B4-BE49-F238E27FC236}">
                <a16:creationId xmlns:a16="http://schemas.microsoft.com/office/drawing/2014/main" id="{374BC2C3-C198-4F91-A0A9-A77F43FB84FC}"/>
              </a:ext>
            </a:extLst>
          </p:cNvPr>
          <p:cNvSpPr>
            <a:spLocks noGrp="1"/>
          </p:cNvSpPr>
          <p:nvPr>
            <p:ph type="body" sz="quarter" idx="61"/>
          </p:nvPr>
        </p:nvSpPr>
        <p:spPr>
          <a:xfrm>
            <a:off x="9271039" y="4025698"/>
            <a:ext cx="27072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87" name="Text Placeholder 52">
            <a:extLst>
              <a:ext uri="{FF2B5EF4-FFF2-40B4-BE49-F238E27FC236}">
                <a16:creationId xmlns:a16="http://schemas.microsoft.com/office/drawing/2014/main" id="{0FEFF5BA-CB0F-433B-88F9-CE703D444E89}"/>
              </a:ext>
            </a:extLst>
          </p:cNvPr>
          <p:cNvSpPr>
            <a:spLocks noGrp="1"/>
          </p:cNvSpPr>
          <p:nvPr>
            <p:ph type="body" sz="quarter" idx="62"/>
          </p:nvPr>
        </p:nvSpPr>
        <p:spPr>
          <a:xfrm>
            <a:off x="9271039" y="4449601"/>
            <a:ext cx="27072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88" name="Text Placeholder 52">
            <a:extLst>
              <a:ext uri="{FF2B5EF4-FFF2-40B4-BE49-F238E27FC236}">
                <a16:creationId xmlns:a16="http://schemas.microsoft.com/office/drawing/2014/main" id="{94435B64-442B-4558-823A-BDA31D99F797}"/>
              </a:ext>
            </a:extLst>
          </p:cNvPr>
          <p:cNvSpPr>
            <a:spLocks noGrp="1"/>
          </p:cNvSpPr>
          <p:nvPr>
            <p:ph type="body" sz="quarter" idx="63"/>
          </p:nvPr>
        </p:nvSpPr>
        <p:spPr>
          <a:xfrm>
            <a:off x="9271039" y="4873504"/>
            <a:ext cx="27072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89" name="Text Placeholder 52">
            <a:extLst>
              <a:ext uri="{FF2B5EF4-FFF2-40B4-BE49-F238E27FC236}">
                <a16:creationId xmlns:a16="http://schemas.microsoft.com/office/drawing/2014/main" id="{8518C72B-8775-49FC-B8B2-C0AC79246705}"/>
              </a:ext>
            </a:extLst>
          </p:cNvPr>
          <p:cNvSpPr>
            <a:spLocks noGrp="1"/>
          </p:cNvSpPr>
          <p:nvPr>
            <p:ph type="body" sz="quarter" idx="64"/>
          </p:nvPr>
        </p:nvSpPr>
        <p:spPr>
          <a:xfrm>
            <a:off x="9271039" y="5297407"/>
            <a:ext cx="27072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90" name="Text Placeholder 52">
            <a:extLst>
              <a:ext uri="{FF2B5EF4-FFF2-40B4-BE49-F238E27FC236}">
                <a16:creationId xmlns:a16="http://schemas.microsoft.com/office/drawing/2014/main" id="{DFF3AF65-1D60-4EE1-8CAC-63BCA67F03D8}"/>
              </a:ext>
            </a:extLst>
          </p:cNvPr>
          <p:cNvSpPr>
            <a:spLocks noGrp="1"/>
          </p:cNvSpPr>
          <p:nvPr>
            <p:ph type="body" sz="quarter" idx="65"/>
          </p:nvPr>
        </p:nvSpPr>
        <p:spPr>
          <a:xfrm>
            <a:off x="9271039" y="6145212"/>
            <a:ext cx="27072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91" name="Text Placeholder 52">
            <a:extLst>
              <a:ext uri="{FF2B5EF4-FFF2-40B4-BE49-F238E27FC236}">
                <a16:creationId xmlns:a16="http://schemas.microsoft.com/office/drawing/2014/main" id="{C03FD47B-1555-45B7-AD16-DE8E5D682E44}"/>
              </a:ext>
            </a:extLst>
          </p:cNvPr>
          <p:cNvSpPr>
            <a:spLocks noGrp="1"/>
          </p:cNvSpPr>
          <p:nvPr>
            <p:ph type="body" sz="quarter" idx="66"/>
          </p:nvPr>
        </p:nvSpPr>
        <p:spPr>
          <a:xfrm>
            <a:off x="9271039" y="5721310"/>
            <a:ext cx="27072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49" name="Enable Layout Protection" hidden="1">
            <a:extLst>
              <a:ext uri="{FF2B5EF4-FFF2-40B4-BE49-F238E27FC236}">
                <a16:creationId xmlns:a16="http://schemas.microsoft.com/office/drawing/2014/main" id="{4E49CC72-B211-4918-AFAE-D64A63173A68}"/>
              </a:ext>
            </a:extLst>
          </p:cNvPr>
          <p:cNvSpPr>
            <a:spLocks/>
          </p:cNvSpPr>
          <p:nvPr>
            <p:custDataLst>
              <p:tags r:id="rId1"/>
            </p:custDataLst>
          </p:nvPr>
        </p:nvSpPr>
        <p:spPr>
          <a:xfrm>
            <a:off x="458238" y="688976"/>
            <a:ext cx="11520000" cy="5811838"/>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200" dirty="0">
              <a:solidFill>
                <a:schemeClr val="bg1"/>
              </a:solidFill>
            </a:endParaRPr>
          </a:p>
        </p:txBody>
      </p:sp>
    </p:spTree>
    <p:extLst>
      <p:ext uri="{BB962C8B-B14F-4D97-AF65-F5344CB8AC3E}">
        <p14:creationId xmlns:p14="http://schemas.microsoft.com/office/powerpoint/2010/main" val="121339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5 Framewor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A1431-D044-4624-A9EB-0EB136BFC7A6}"/>
              </a:ext>
            </a:extLst>
          </p:cNvPr>
          <p:cNvSpPr>
            <a:spLocks noGrp="1"/>
          </p:cNvSpPr>
          <p:nvPr>
            <p:ph type="title"/>
          </p:nvPr>
        </p:nvSpPr>
        <p:spPr>
          <a:xfrm>
            <a:off x="458788" y="702000"/>
            <a:ext cx="11518900" cy="517065"/>
          </a:xfrm>
        </p:spPr>
        <p:txBody>
          <a:bodyPr/>
          <a:lstStyle>
            <a:lvl1pPr>
              <a:defRPr>
                <a:solidFill>
                  <a:schemeClr val="tx2"/>
                </a:solidFill>
              </a:defRPr>
            </a:lvl1pPr>
          </a:lstStyle>
          <a:p>
            <a:r>
              <a:rPr lang="en-US"/>
              <a:t>Click to edit Master title style</a:t>
            </a:r>
            <a:endParaRPr lang="en-GB" dirty="0"/>
          </a:p>
        </p:txBody>
      </p:sp>
      <p:sp>
        <p:nvSpPr>
          <p:cNvPr id="4" name="Subhead">
            <a:extLst>
              <a:ext uri="{FF2B5EF4-FFF2-40B4-BE49-F238E27FC236}">
                <a16:creationId xmlns:a16="http://schemas.microsoft.com/office/drawing/2014/main" id="{DCA722B4-99B5-411C-8627-3BE41B288F3E}"/>
              </a:ext>
            </a:extLst>
          </p:cNvPr>
          <p:cNvSpPr>
            <a:spLocks noGrp="1"/>
          </p:cNvSpPr>
          <p:nvPr>
            <p:ph type="body" sz="quarter" idx="15" hasCustomPrompt="1"/>
          </p:nvPr>
        </p:nvSpPr>
        <p:spPr>
          <a:xfrm>
            <a:off x="458238" y="1190626"/>
            <a:ext cx="11520000" cy="276998"/>
          </a:xfrm>
        </p:spPr>
        <p:txBody>
          <a:bodyPr>
            <a:spAutoFit/>
          </a:bodyPr>
          <a:lstStyle>
            <a:lvl1pPr>
              <a:defRPr sz="1800"/>
            </a:lvl1pPr>
          </a:lstStyle>
          <a:p>
            <a:pPr lvl="0"/>
            <a:r>
              <a:rPr lang="en-US" dirty="0"/>
              <a:t>Sub header – Delete if not needed</a:t>
            </a:r>
            <a:endParaRPr lang="en-GB" dirty="0"/>
          </a:p>
        </p:txBody>
      </p:sp>
      <p:sp>
        <p:nvSpPr>
          <p:cNvPr id="8" name="Text Placeholder 7">
            <a:extLst>
              <a:ext uri="{FF2B5EF4-FFF2-40B4-BE49-F238E27FC236}">
                <a16:creationId xmlns:a16="http://schemas.microsoft.com/office/drawing/2014/main" id="{23970E1E-584F-492B-BC72-38AD1FD6AF2B}"/>
              </a:ext>
            </a:extLst>
          </p:cNvPr>
          <p:cNvSpPr>
            <a:spLocks noGrp="1"/>
          </p:cNvSpPr>
          <p:nvPr>
            <p:ph type="body" sz="quarter" idx="16" hasCustomPrompt="1"/>
          </p:nvPr>
        </p:nvSpPr>
        <p:spPr>
          <a:xfrm>
            <a:off x="458238" y="1803600"/>
            <a:ext cx="2121120" cy="445028"/>
          </a:xfrm>
          <a:solidFill>
            <a:srgbClr val="909192"/>
          </a:solidFill>
          <a:ln>
            <a:noFill/>
          </a:ln>
        </p:spPr>
        <p:style>
          <a:lnRef idx="0">
            <a:scrgbClr r="0" g="0" b="0"/>
          </a:lnRef>
          <a:fillRef idx="0">
            <a:scrgbClr r="0" g="0" b="0"/>
          </a:fillRef>
          <a:effectRef idx="0">
            <a:scrgbClr r="0" g="0" b="0"/>
          </a:effectRef>
          <a:fontRef idx="minor">
            <a:schemeClr val="lt1"/>
          </a:fontRef>
        </p:style>
        <p:txBody>
          <a:bodyPr anchor="ctr"/>
          <a:lstStyle>
            <a:lvl1pPr algn="ctr">
              <a:defRPr>
                <a:solidFill>
                  <a:schemeClr val="bg1"/>
                </a:solidFill>
                <a:latin typeface="Franklin Gothic Medium" panose="020B0603020102020204" pitchFamily="34" charset="0"/>
              </a:defRPr>
            </a:lvl1pPr>
            <a:lvl2pPr algn="ctr">
              <a:defRPr/>
            </a:lvl2pPr>
            <a:lvl3pPr algn="ctr">
              <a:defRPr/>
            </a:lvl3pPr>
            <a:lvl4pPr algn="ctr">
              <a:defRPr/>
            </a:lvl4pPr>
            <a:lvl5pPr algn="ctr">
              <a:defRPr/>
            </a:lvl5pPr>
          </a:lstStyle>
          <a:p>
            <a:pPr lvl="0"/>
            <a:r>
              <a:rPr lang="en-US" dirty="0"/>
              <a:t>Add title</a:t>
            </a:r>
          </a:p>
        </p:txBody>
      </p:sp>
      <p:sp>
        <p:nvSpPr>
          <p:cNvPr id="6" name="Text Placeholder 5">
            <a:extLst>
              <a:ext uri="{FF2B5EF4-FFF2-40B4-BE49-F238E27FC236}">
                <a16:creationId xmlns:a16="http://schemas.microsoft.com/office/drawing/2014/main" id="{2ADBA876-5265-45F1-B60D-18BA0828543E}"/>
              </a:ext>
            </a:extLst>
          </p:cNvPr>
          <p:cNvSpPr>
            <a:spLocks noGrp="1"/>
          </p:cNvSpPr>
          <p:nvPr>
            <p:ph type="body" sz="quarter" idx="24" hasCustomPrompt="1"/>
          </p:nvPr>
        </p:nvSpPr>
        <p:spPr>
          <a:xfrm>
            <a:off x="2807957" y="1803600"/>
            <a:ext cx="2121120" cy="445028"/>
          </a:xfrm>
          <a:solidFill>
            <a:srgbClr val="909192"/>
          </a:solidFill>
        </p:spPr>
        <p:txBody>
          <a:bodyPr anchor="ctr"/>
          <a:lstStyle>
            <a:lvl1pPr algn="ctr">
              <a:defRPr>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Add title</a:t>
            </a:r>
            <a:endParaRPr lang="en-GB" dirty="0"/>
          </a:p>
        </p:txBody>
      </p:sp>
      <p:sp>
        <p:nvSpPr>
          <p:cNvPr id="9" name="Text Placeholder 8">
            <a:extLst>
              <a:ext uri="{FF2B5EF4-FFF2-40B4-BE49-F238E27FC236}">
                <a16:creationId xmlns:a16="http://schemas.microsoft.com/office/drawing/2014/main" id="{5CCD93EB-7562-4189-81FE-E5B3803D9783}"/>
              </a:ext>
            </a:extLst>
          </p:cNvPr>
          <p:cNvSpPr>
            <a:spLocks noGrp="1"/>
          </p:cNvSpPr>
          <p:nvPr>
            <p:ph type="body" sz="quarter" idx="25" hasCustomPrompt="1"/>
          </p:nvPr>
        </p:nvSpPr>
        <p:spPr>
          <a:xfrm>
            <a:off x="5157677" y="1803600"/>
            <a:ext cx="2121120" cy="445028"/>
          </a:xfrm>
          <a:solidFill>
            <a:srgbClr val="909192"/>
          </a:solidFill>
        </p:spPr>
        <p:txBody>
          <a:bodyPr anchor="ctr"/>
          <a:lstStyle>
            <a:lvl1pPr algn="ctr">
              <a:defRPr>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Add title</a:t>
            </a:r>
            <a:endParaRPr lang="en-GB" dirty="0"/>
          </a:p>
        </p:txBody>
      </p:sp>
      <p:sp>
        <p:nvSpPr>
          <p:cNvPr id="19" name="Text Placeholder 18">
            <a:extLst>
              <a:ext uri="{FF2B5EF4-FFF2-40B4-BE49-F238E27FC236}">
                <a16:creationId xmlns:a16="http://schemas.microsoft.com/office/drawing/2014/main" id="{47658A23-6BCE-4D6B-B4D5-769573C48FC7}"/>
              </a:ext>
            </a:extLst>
          </p:cNvPr>
          <p:cNvSpPr>
            <a:spLocks noGrp="1"/>
          </p:cNvSpPr>
          <p:nvPr>
            <p:ph type="body" sz="quarter" idx="26" hasCustomPrompt="1"/>
          </p:nvPr>
        </p:nvSpPr>
        <p:spPr>
          <a:xfrm>
            <a:off x="7507398" y="1803600"/>
            <a:ext cx="2121120" cy="445028"/>
          </a:xfrm>
          <a:solidFill>
            <a:srgbClr val="909192"/>
          </a:solidFill>
        </p:spPr>
        <p:txBody>
          <a:bodyPr anchor="ctr"/>
          <a:lstStyle>
            <a:lvl1pPr algn="ctr">
              <a:defRPr>
                <a:solidFill>
                  <a:schemeClr val="bg1"/>
                </a:solidFill>
              </a:defRPr>
            </a:lvl1pPr>
          </a:lstStyle>
          <a:p>
            <a:pPr lvl="0"/>
            <a:r>
              <a:rPr lang="en-US" dirty="0"/>
              <a:t>Add title</a:t>
            </a:r>
            <a:endParaRPr lang="en-GB" dirty="0"/>
          </a:p>
        </p:txBody>
      </p:sp>
      <p:sp>
        <p:nvSpPr>
          <p:cNvPr id="7" name="Text Placeholder 6">
            <a:extLst>
              <a:ext uri="{FF2B5EF4-FFF2-40B4-BE49-F238E27FC236}">
                <a16:creationId xmlns:a16="http://schemas.microsoft.com/office/drawing/2014/main" id="{64A33FEE-2308-4207-A8C0-FC4C44AA03D2}"/>
              </a:ext>
            </a:extLst>
          </p:cNvPr>
          <p:cNvSpPr>
            <a:spLocks noGrp="1"/>
          </p:cNvSpPr>
          <p:nvPr>
            <p:ph type="body" sz="quarter" idx="27"/>
          </p:nvPr>
        </p:nvSpPr>
        <p:spPr>
          <a:xfrm>
            <a:off x="458238" y="2330449"/>
            <a:ext cx="2121120" cy="360000"/>
          </a:xfrm>
          <a:solidFill>
            <a:srgbClr val="F2F2F2"/>
          </a:solidFill>
        </p:spPr>
        <p:txBody>
          <a:bodyPr anchor="ctr"/>
          <a:lstStyle>
            <a:lvl1pPr algn="ctr">
              <a:defRPr sz="1200">
                <a:latin typeface="Franklin Gothic Book" panose="020B0503020102020204" pitchFamily="34" charset="0"/>
              </a:defRPr>
            </a:lvl1pPr>
            <a:lvl2pPr algn="ctr">
              <a:defRPr sz="1200"/>
            </a:lvl2pPr>
          </a:lstStyle>
          <a:p>
            <a:pPr lvl="0"/>
            <a:r>
              <a:rPr lang="en-US"/>
              <a:t>Click to edit Master text styles</a:t>
            </a:r>
          </a:p>
        </p:txBody>
      </p:sp>
      <p:sp>
        <p:nvSpPr>
          <p:cNvPr id="53" name="Text Placeholder 52">
            <a:extLst>
              <a:ext uri="{FF2B5EF4-FFF2-40B4-BE49-F238E27FC236}">
                <a16:creationId xmlns:a16="http://schemas.microsoft.com/office/drawing/2014/main" id="{ACCA006B-4A2F-4A80-8810-5ED5A042D480}"/>
              </a:ext>
            </a:extLst>
          </p:cNvPr>
          <p:cNvSpPr>
            <a:spLocks noGrp="1"/>
          </p:cNvSpPr>
          <p:nvPr>
            <p:ph type="body" sz="quarter" idx="28"/>
          </p:nvPr>
        </p:nvSpPr>
        <p:spPr>
          <a:xfrm>
            <a:off x="458238" y="2753989"/>
            <a:ext cx="212112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54" name="Text Placeholder 52">
            <a:extLst>
              <a:ext uri="{FF2B5EF4-FFF2-40B4-BE49-F238E27FC236}">
                <a16:creationId xmlns:a16="http://schemas.microsoft.com/office/drawing/2014/main" id="{327D227D-4119-431D-A891-4166C800C188}"/>
              </a:ext>
            </a:extLst>
          </p:cNvPr>
          <p:cNvSpPr>
            <a:spLocks noGrp="1"/>
          </p:cNvSpPr>
          <p:nvPr>
            <p:ph type="body" sz="quarter" idx="29"/>
          </p:nvPr>
        </p:nvSpPr>
        <p:spPr>
          <a:xfrm>
            <a:off x="458238" y="3177892"/>
            <a:ext cx="212112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55" name="Text Placeholder 52">
            <a:extLst>
              <a:ext uri="{FF2B5EF4-FFF2-40B4-BE49-F238E27FC236}">
                <a16:creationId xmlns:a16="http://schemas.microsoft.com/office/drawing/2014/main" id="{553F47EF-C369-4014-814A-C60A5EAC36D1}"/>
              </a:ext>
            </a:extLst>
          </p:cNvPr>
          <p:cNvSpPr>
            <a:spLocks noGrp="1"/>
          </p:cNvSpPr>
          <p:nvPr>
            <p:ph type="body" sz="quarter" idx="30"/>
          </p:nvPr>
        </p:nvSpPr>
        <p:spPr>
          <a:xfrm>
            <a:off x="458238" y="3601795"/>
            <a:ext cx="212112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56" name="Text Placeholder 52">
            <a:extLst>
              <a:ext uri="{FF2B5EF4-FFF2-40B4-BE49-F238E27FC236}">
                <a16:creationId xmlns:a16="http://schemas.microsoft.com/office/drawing/2014/main" id="{3C2A4E82-FA06-48F9-B0B1-D05766CDBA71}"/>
              </a:ext>
            </a:extLst>
          </p:cNvPr>
          <p:cNvSpPr>
            <a:spLocks noGrp="1"/>
          </p:cNvSpPr>
          <p:nvPr>
            <p:ph type="body" sz="quarter" idx="31"/>
          </p:nvPr>
        </p:nvSpPr>
        <p:spPr>
          <a:xfrm>
            <a:off x="458238" y="4025698"/>
            <a:ext cx="212112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57" name="Text Placeholder 52">
            <a:extLst>
              <a:ext uri="{FF2B5EF4-FFF2-40B4-BE49-F238E27FC236}">
                <a16:creationId xmlns:a16="http://schemas.microsoft.com/office/drawing/2014/main" id="{0A525524-D8FA-4EF3-A367-AADD28C32814}"/>
              </a:ext>
            </a:extLst>
          </p:cNvPr>
          <p:cNvSpPr>
            <a:spLocks noGrp="1"/>
          </p:cNvSpPr>
          <p:nvPr>
            <p:ph type="body" sz="quarter" idx="32"/>
          </p:nvPr>
        </p:nvSpPr>
        <p:spPr>
          <a:xfrm>
            <a:off x="458238" y="4449601"/>
            <a:ext cx="212112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58" name="Text Placeholder 52">
            <a:extLst>
              <a:ext uri="{FF2B5EF4-FFF2-40B4-BE49-F238E27FC236}">
                <a16:creationId xmlns:a16="http://schemas.microsoft.com/office/drawing/2014/main" id="{DBC033D7-086F-4CBF-BDD1-6E730928A81A}"/>
              </a:ext>
            </a:extLst>
          </p:cNvPr>
          <p:cNvSpPr>
            <a:spLocks noGrp="1"/>
          </p:cNvSpPr>
          <p:nvPr>
            <p:ph type="body" sz="quarter" idx="33"/>
          </p:nvPr>
        </p:nvSpPr>
        <p:spPr>
          <a:xfrm>
            <a:off x="458238" y="4873504"/>
            <a:ext cx="212112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59" name="Text Placeholder 52">
            <a:extLst>
              <a:ext uri="{FF2B5EF4-FFF2-40B4-BE49-F238E27FC236}">
                <a16:creationId xmlns:a16="http://schemas.microsoft.com/office/drawing/2014/main" id="{68C581BC-2786-4515-BE5F-22BDF1378C07}"/>
              </a:ext>
            </a:extLst>
          </p:cNvPr>
          <p:cNvSpPr>
            <a:spLocks noGrp="1"/>
          </p:cNvSpPr>
          <p:nvPr>
            <p:ph type="body" sz="quarter" idx="34"/>
          </p:nvPr>
        </p:nvSpPr>
        <p:spPr>
          <a:xfrm>
            <a:off x="458238" y="5297408"/>
            <a:ext cx="212112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60" name="Text Placeholder 52">
            <a:extLst>
              <a:ext uri="{FF2B5EF4-FFF2-40B4-BE49-F238E27FC236}">
                <a16:creationId xmlns:a16="http://schemas.microsoft.com/office/drawing/2014/main" id="{F7DDA134-5B88-4D88-B11F-DC599C23FA7F}"/>
              </a:ext>
            </a:extLst>
          </p:cNvPr>
          <p:cNvSpPr>
            <a:spLocks noGrp="1"/>
          </p:cNvSpPr>
          <p:nvPr>
            <p:ph type="body" sz="quarter" idx="35"/>
          </p:nvPr>
        </p:nvSpPr>
        <p:spPr>
          <a:xfrm>
            <a:off x="458238" y="6145213"/>
            <a:ext cx="212112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61" name="Text Placeholder 52">
            <a:extLst>
              <a:ext uri="{FF2B5EF4-FFF2-40B4-BE49-F238E27FC236}">
                <a16:creationId xmlns:a16="http://schemas.microsoft.com/office/drawing/2014/main" id="{C9ACEDE3-4829-4770-95E6-94A79B6C4002}"/>
              </a:ext>
            </a:extLst>
          </p:cNvPr>
          <p:cNvSpPr>
            <a:spLocks noGrp="1"/>
          </p:cNvSpPr>
          <p:nvPr>
            <p:ph type="body" sz="quarter" idx="36"/>
          </p:nvPr>
        </p:nvSpPr>
        <p:spPr>
          <a:xfrm>
            <a:off x="458238" y="5721310"/>
            <a:ext cx="212112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62" name="Text Placeholder 6">
            <a:extLst>
              <a:ext uri="{FF2B5EF4-FFF2-40B4-BE49-F238E27FC236}">
                <a16:creationId xmlns:a16="http://schemas.microsoft.com/office/drawing/2014/main" id="{42CE2685-B89F-4636-B6D4-665ED1583DFD}"/>
              </a:ext>
            </a:extLst>
          </p:cNvPr>
          <p:cNvSpPr>
            <a:spLocks noGrp="1"/>
          </p:cNvSpPr>
          <p:nvPr>
            <p:ph type="body" sz="quarter" idx="37"/>
          </p:nvPr>
        </p:nvSpPr>
        <p:spPr>
          <a:xfrm>
            <a:off x="2807957" y="2330449"/>
            <a:ext cx="2121120" cy="360000"/>
          </a:xfrm>
          <a:solidFill>
            <a:srgbClr val="F2F2F2"/>
          </a:solidFill>
        </p:spPr>
        <p:txBody>
          <a:bodyPr anchor="ctr"/>
          <a:lstStyle>
            <a:lvl1pPr algn="ctr">
              <a:defRPr sz="1200">
                <a:latin typeface="Franklin Gothic Book" panose="020B0503020102020204" pitchFamily="34" charset="0"/>
              </a:defRPr>
            </a:lvl1pPr>
            <a:lvl2pPr algn="ctr">
              <a:defRPr sz="1200"/>
            </a:lvl2pPr>
          </a:lstStyle>
          <a:p>
            <a:pPr lvl="0"/>
            <a:r>
              <a:rPr lang="en-US"/>
              <a:t>Click to edit Master text styles</a:t>
            </a:r>
          </a:p>
        </p:txBody>
      </p:sp>
      <p:sp>
        <p:nvSpPr>
          <p:cNvPr id="63" name="Text Placeholder 52">
            <a:extLst>
              <a:ext uri="{FF2B5EF4-FFF2-40B4-BE49-F238E27FC236}">
                <a16:creationId xmlns:a16="http://schemas.microsoft.com/office/drawing/2014/main" id="{68EAB7FD-4760-457E-92C7-BA967DBF70A7}"/>
              </a:ext>
            </a:extLst>
          </p:cNvPr>
          <p:cNvSpPr>
            <a:spLocks noGrp="1"/>
          </p:cNvSpPr>
          <p:nvPr>
            <p:ph type="body" sz="quarter" idx="38"/>
          </p:nvPr>
        </p:nvSpPr>
        <p:spPr>
          <a:xfrm>
            <a:off x="2807957" y="2753989"/>
            <a:ext cx="212112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64" name="Text Placeholder 52">
            <a:extLst>
              <a:ext uri="{FF2B5EF4-FFF2-40B4-BE49-F238E27FC236}">
                <a16:creationId xmlns:a16="http://schemas.microsoft.com/office/drawing/2014/main" id="{69F841A5-25B9-4FF9-A58C-D7645A03D0F2}"/>
              </a:ext>
            </a:extLst>
          </p:cNvPr>
          <p:cNvSpPr>
            <a:spLocks noGrp="1"/>
          </p:cNvSpPr>
          <p:nvPr>
            <p:ph type="body" sz="quarter" idx="39"/>
          </p:nvPr>
        </p:nvSpPr>
        <p:spPr>
          <a:xfrm>
            <a:off x="2807957" y="3177892"/>
            <a:ext cx="212112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65" name="Text Placeholder 52">
            <a:extLst>
              <a:ext uri="{FF2B5EF4-FFF2-40B4-BE49-F238E27FC236}">
                <a16:creationId xmlns:a16="http://schemas.microsoft.com/office/drawing/2014/main" id="{BF8222D4-8CD7-43BE-9DE5-CA3143C3AC9E}"/>
              </a:ext>
            </a:extLst>
          </p:cNvPr>
          <p:cNvSpPr>
            <a:spLocks noGrp="1"/>
          </p:cNvSpPr>
          <p:nvPr>
            <p:ph type="body" sz="quarter" idx="40"/>
          </p:nvPr>
        </p:nvSpPr>
        <p:spPr>
          <a:xfrm>
            <a:off x="2807957" y="3601795"/>
            <a:ext cx="212112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66" name="Text Placeholder 52">
            <a:extLst>
              <a:ext uri="{FF2B5EF4-FFF2-40B4-BE49-F238E27FC236}">
                <a16:creationId xmlns:a16="http://schemas.microsoft.com/office/drawing/2014/main" id="{7FBF8513-AFB8-438E-965D-27E7482650A4}"/>
              </a:ext>
            </a:extLst>
          </p:cNvPr>
          <p:cNvSpPr>
            <a:spLocks noGrp="1"/>
          </p:cNvSpPr>
          <p:nvPr>
            <p:ph type="body" sz="quarter" idx="41"/>
          </p:nvPr>
        </p:nvSpPr>
        <p:spPr>
          <a:xfrm>
            <a:off x="2807957" y="4025698"/>
            <a:ext cx="212112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67" name="Text Placeholder 52">
            <a:extLst>
              <a:ext uri="{FF2B5EF4-FFF2-40B4-BE49-F238E27FC236}">
                <a16:creationId xmlns:a16="http://schemas.microsoft.com/office/drawing/2014/main" id="{E5001EF6-DA50-4720-B1F7-90E22555BA00}"/>
              </a:ext>
            </a:extLst>
          </p:cNvPr>
          <p:cNvSpPr>
            <a:spLocks noGrp="1"/>
          </p:cNvSpPr>
          <p:nvPr>
            <p:ph type="body" sz="quarter" idx="42"/>
          </p:nvPr>
        </p:nvSpPr>
        <p:spPr>
          <a:xfrm>
            <a:off x="2807957" y="4449601"/>
            <a:ext cx="212112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68" name="Text Placeholder 52">
            <a:extLst>
              <a:ext uri="{FF2B5EF4-FFF2-40B4-BE49-F238E27FC236}">
                <a16:creationId xmlns:a16="http://schemas.microsoft.com/office/drawing/2014/main" id="{D0956673-09F6-4E42-96A8-E5A46BD9E3A7}"/>
              </a:ext>
            </a:extLst>
          </p:cNvPr>
          <p:cNvSpPr>
            <a:spLocks noGrp="1"/>
          </p:cNvSpPr>
          <p:nvPr>
            <p:ph type="body" sz="quarter" idx="43"/>
          </p:nvPr>
        </p:nvSpPr>
        <p:spPr>
          <a:xfrm>
            <a:off x="2807957" y="4873504"/>
            <a:ext cx="212112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69" name="Text Placeholder 52">
            <a:extLst>
              <a:ext uri="{FF2B5EF4-FFF2-40B4-BE49-F238E27FC236}">
                <a16:creationId xmlns:a16="http://schemas.microsoft.com/office/drawing/2014/main" id="{2AA89196-322B-45C4-91DF-48838B55E02D}"/>
              </a:ext>
            </a:extLst>
          </p:cNvPr>
          <p:cNvSpPr>
            <a:spLocks noGrp="1"/>
          </p:cNvSpPr>
          <p:nvPr>
            <p:ph type="body" sz="quarter" idx="44"/>
          </p:nvPr>
        </p:nvSpPr>
        <p:spPr>
          <a:xfrm>
            <a:off x="2807957" y="5297408"/>
            <a:ext cx="212112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70" name="Text Placeholder 52">
            <a:extLst>
              <a:ext uri="{FF2B5EF4-FFF2-40B4-BE49-F238E27FC236}">
                <a16:creationId xmlns:a16="http://schemas.microsoft.com/office/drawing/2014/main" id="{D4423D43-0D5C-4A9D-BDD4-571B9E5F2C7B}"/>
              </a:ext>
            </a:extLst>
          </p:cNvPr>
          <p:cNvSpPr>
            <a:spLocks noGrp="1"/>
          </p:cNvSpPr>
          <p:nvPr>
            <p:ph type="body" sz="quarter" idx="45"/>
          </p:nvPr>
        </p:nvSpPr>
        <p:spPr>
          <a:xfrm>
            <a:off x="2807957" y="6145213"/>
            <a:ext cx="212112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71" name="Text Placeholder 52">
            <a:extLst>
              <a:ext uri="{FF2B5EF4-FFF2-40B4-BE49-F238E27FC236}">
                <a16:creationId xmlns:a16="http://schemas.microsoft.com/office/drawing/2014/main" id="{4CBC6BEA-D2CC-4360-A00C-E3FE377C1A89}"/>
              </a:ext>
            </a:extLst>
          </p:cNvPr>
          <p:cNvSpPr>
            <a:spLocks noGrp="1"/>
          </p:cNvSpPr>
          <p:nvPr>
            <p:ph type="body" sz="quarter" idx="46"/>
          </p:nvPr>
        </p:nvSpPr>
        <p:spPr>
          <a:xfrm>
            <a:off x="2807957" y="5721310"/>
            <a:ext cx="212112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72" name="Text Placeholder 6">
            <a:extLst>
              <a:ext uri="{FF2B5EF4-FFF2-40B4-BE49-F238E27FC236}">
                <a16:creationId xmlns:a16="http://schemas.microsoft.com/office/drawing/2014/main" id="{612D8014-8A99-4B75-AAB0-95B7D6897566}"/>
              </a:ext>
            </a:extLst>
          </p:cNvPr>
          <p:cNvSpPr>
            <a:spLocks noGrp="1"/>
          </p:cNvSpPr>
          <p:nvPr>
            <p:ph type="body" sz="quarter" idx="47"/>
          </p:nvPr>
        </p:nvSpPr>
        <p:spPr>
          <a:xfrm>
            <a:off x="5157677" y="2330449"/>
            <a:ext cx="2121120" cy="360000"/>
          </a:xfrm>
          <a:solidFill>
            <a:srgbClr val="F2F2F2"/>
          </a:solidFill>
        </p:spPr>
        <p:txBody>
          <a:bodyPr anchor="ctr"/>
          <a:lstStyle>
            <a:lvl1pPr algn="ctr">
              <a:defRPr sz="1200">
                <a:latin typeface="Franklin Gothic Book" panose="020B0503020102020204" pitchFamily="34" charset="0"/>
              </a:defRPr>
            </a:lvl1pPr>
            <a:lvl2pPr algn="ctr">
              <a:defRPr sz="1200"/>
            </a:lvl2pPr>
          </a:lstStyle>
          <a:p>
            <a:pPr lvl="0"/>
            <a:r>
              <a:rPr lang="en-US"/>
              <a:t>Click to edit Master text styles</a:t>
            </a:r>
          </a:p>
        </p:txBody>
      </p:sp>
      <p:sp>
        <p:nvSpPr>
          <p:cNvPr id="73" name="Text Placeholder 52">
            <a:extLst>
              <a:ext uri="{FF2B5EF4-FFF2-40B4-BE49-F238E27FC236}">
                <a16:creationId xmlns:a16="http://schemas.microsoft.com/office/drawing/2014/main" id="{2A8B3E49-38BD-4C03-8A68-197E2160A612}"/>
              </a:ext>
            </a:extLst>
          </p:cNvPr>
          <p:cNvSpPr>
            <a:spLocks noGrp="1"/>
          </p:cNvSpPr>
          <p:nvPr>
            <p:ph type="body" sz="quarter" idx="48"/>
          </p:nvPr>
        </p:nvSpPr>
        <p:spPr>
          <a:xfrm>
            <a:off x="5157677" y="2753989"/>
            <a:ext cx="212112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74" name="Text Placeholder 52">
            <a:extLst>
              <a:ext uri="{FF2B5EF4-FFF2-40B4-BE49-F238E27FC236}">
                <a16:creationId xmlns:a16="http://schemas.microsoft.com/office/drawing/2014/main" id="{A7278E39-6B1C-4B47-883A-F4923313EDE3}"/>
              </a:ext>
            </a:extLst>
          </p:cNvPr>
          <p:cNvSpPr>
            <a:spLocks noGrp="1"/>
          </p:cNvSpPr>
          <p:nvPr>
            <p:ph type="body" sz="quarter" idx="49"/>
          </p:nvPr>
        </p:nvSpPr>
        <p:spPr>
          <a:xfrm>
            <a:off x="5157677" y="3177892"/>
            <a:ext cx="212112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75" name="Text Placeholder 52">
            <a:extLst>
              <a:ext uri="{FF2B5EF4-FFF2-40B4-BE49-F238E27FC236}">
                <a16:creationId xmlns:a16="http://schemas.microsoft.com/office/drawing/2014/main" id="{2F2EF023-09EA-4FC2-975E-8394D54D31AC}"/>
              </a:ext>
            </a:extLst>
          </p:cNvPr>
          <p:cNvSpPr>
            <a:spLocks noGrp="1"/>
          </p:cNvSpPr>
          <p:nvPr>
            <p:ph type="body" sz="quarter" idx="50"/>
          </p:nvPr>
        </p:nvSpPr>
        <p:spPr>
          <a:xfrm>
            <a:off x="5157677" y="3601795"/>
            <a:ext cx="212112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76" name="Text Placeholder 52">
            <a:extLst>
              <a:ext uri="{FF2B5EF4-FFF2-40B4-BE49-F238E27FC236}">
                <a16:creationId xmlns:a16="http://schemas.microsoft.com/office/drawing/2014/main" id="{D2F35EB4-D9E9-4F83-B8C4-52F5015A4062}"/>
              </a:ext>
            </a:extLst>
          </p:cNvPr>
          <p:cNvSpPr>
            <a:spLocks noGrp="1"/>
          </p:cNvSpPr>
          <p:nvPr>
            <p:ph type="body" sz="quarter" idx="51"/>
          </p:nvPr>
        </p:nvSpPr>
        <p:spPr>
          <a:xfrm>
            <a:off x="5157677" y="4025698"/>
            <a:ext cx="212112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77" name="Text Placeholder 52">
            <a:extLst>
              <a:ext uri="{FF2B5EF4-FFF2-40B4-BE49-F238E27FC236}">
                <a16:creationId xmlns:a16="http://schemas.microsoft.com/office/drawing/2014/main" id="{B92ED377-4503-4EC8-811C-CCA84D266AC1}"/>
              </a:ext>
            </a:extLst>
          </p:cNvPr>
          <p:cNvSpPr>
            <a:spLocks noGrp="1"/>
          </p:cNvSpPr>
          <p:nvPr>
            <p:ph type="body" sz="quarter" idx="52"/>
          </p:nvPr>
        </p:nvSpPr>
        <p:spPr>
          <a:xfrm>
            <a:off x="5157677" y="4449601"/>
            <a:ext cx="212112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78" name="Text Placeholder 52">
            <a:extLst>
              <a:ext uri="{FF2B5EF4-FFF2-40B4-BE49-F238E27FC236}">
                <a16:creationId xmlns:a16="http://schemas.microsoft.com/office/drawing/2014/main" id="{CF72E04C-D4DC-4D2B-8AAE-5BADD300386B}"/>
              </a:ext>
            </a:extLst>
          </p:cNvPr>
          <p:cNvSpPr>
            <a:spLocks noGrp="1"/>
          </p:cNvSpPr>
          <p:nvPr>
            <p:ph type="body" sz="quarter" idx="53"/>
          </p:nvPr>
        </p:nvSpPr>
        <p:spPr>
          <a:xfrm>
            <a:off x="5157677" y="4873504"/>
            <a:ext cx="212112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79" name="Text Placeholder 52">
            <a:extLst>
              <a:ext uri="{FF2B5EF4-FFF2-40B4-BE49-F238E27FC236}">
                <a16:creationId xmlns:a16="http://schemas.microsoft.com/office/drawing/2014/main" id="{D98B528A-ED5A-43E6-BC0A-DC44DDED0B8C}"/>
              </a:ext>
            </a:extLst>
          </p:cNvPr>
          <p:cNvSpPr>
            <a:spLocks noGrp="1"/>
          </p:cNvSpPr>
          <p:nvPr>
            <p:ph type="body" sz="quarter" idx="54"/>
          </p:nvPr>
        </p:nvSpPr>
        <p:spPr>
          <a:xfrm>
            <a:off x="5157677" y="5297408"/>
            <a:ext cx="212112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80" name="Text Placeholder 52">
            <a:extLst>
              <a:ext uri="{FF2B5EF4-FFF2-40B4-BE49-F238E27FC236}">
                <a16:creationId xmlns:a16="http://schemas.microsoft.com/office/drawing/2014/main" id="{CA5A6E5D-7744-470D-9364-5D207F862A59}"/>
              </a:ext>
            </a:extLst>
          </p:cNvPr>
          <p:cNvSpPr>
            <a:spLocks noGrp="1"/>
          </p:cNvSpPr>
          <p:nvPr>
            <p:ph type="body" sz="quarter" idx="55"/>
          </p:nvPr>
        </p:nvSpPr>
        <p:spPr>
          <a:xfrm>
            <a:off x="5157677" y="6145213"/>
            <a:ext cx="212112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81" name="Text Placeholder 52">
            <a:extLst>
              <a:ext uri="{FF2B5EF4-FFF2-40B4-BE49-F238E27FC236}">
                <a16:creationId xmlns:a16="http://schemas.microsoft.com/office/drawing/2014/main" id="{EEAA3E83-811F-4F68-A861-FA864509F309}"/>
              </a:ext>
            </a:extLst>
          </p:cNvPr>
          <p:cNvSpPr>
            <a:spLocks noGrp="1"/>
          </p:cNvSpPr>
          <p:nvPr>
            <p:ph type="body" sz="quarter" idx="56"/>
          </p:nvPr>
        </p:nvSpPr>
        <p:spPr>
          <a:xfrm>
            <a:off x="5157677" y="5721310"/>
            <a:ext cx="212112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82" name="Text Placeholder 6">
            <a:extLst>
              <a:ext uri="{FF2B5EF4-FFF2-40B4-BE49-F238E27FC236}">
                <a16:creationId xmlns:a16="http://schemas.microsoft.com/office/drawing/2014/main" id="{634591B8-76C8-4B9B-8E11-566B3235A40A}"/>
              </a:ext>
            </a:extLst>
          </p:cNvPr>
          <p:cNvSpPr>
            <a:spLocks noGrp="1"/>
          </p:cNvSpPr>
          <p:nvPr>
            <p:ph type="body" sz="quarter" idx="57"/>
          </p:nvPr>
        </p:nvSpPr>
        <p:spPr>
          <a:xfrm>
            <a:off x="7507398" y="2330449"/>
            <a:ext cx="2121120" cy="360000"/>
          </a:xfrm>
          <a:solidFill>
            <a:srgbClr val="F2F2F2"/>
          </a:solidFill>
        </p:spPr>
        <p:txBody>
          <a:bodyPr anchor="ctr"/>
          <a:lstStyle>
            <a:lvl1pPr algn="ctr">
              <a:defRPr sz="1200">
                <a:latin typeface="Franklin Gothic Book" panose="020B0503020102020204" pitchFamily="34" charset="0"/>
              </a:defRPr>
            </a:lvl1pPr>
            <a:lvl2pPr algn="ctr">
              <a:defRPr sz="1200"/>
            </a:lvl2pPr>
          </a:lstStyle>
          <a:p>
            <a:pPr lvl="0"/>
            <a:r>
              <a:rPr lang="en-US"/>
              <a:t>Click to edit Master text styles</a:t>
            </a:r>
          </a:p>
        </p:txBody>
      </p:sp>
      <p:sp>
        <p:nvSpPr>
          <p:cNvPr id="83" name="Text Placeholder 52">
            <a:extLst>
              <a:ext uri="{FF2B5EF4-FFF2-40B4-BE49-F238E27FC236}">
                <a16:creationId xmlns:a16="http://schemas.microsoft.com/office/drawing/2014/main" id="{A796B13A-CC1E-4DE9-8C4A-CA5033EABD42}"/>
              </a:ext>
            </a:extLst>
          </p:cNvPr>
          <p:cNvSpPr>
            <a:spLocks noGrp="1"/>
          </p:cNvSpPr>
          <p:nvPr>
            <p:ph type="body" sz="quarter" idx="58"/>
          </p:nvPr>
        </p:nvSpPr>
        <p:spPr>
          <a:xfrm>
            <a:off x="7507398" y="2753989"/>
            <a:ext cx="212112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84" name="Text Placeholder 52">
            <a:extLst>
              <a:ext uri="{FF2B5EF4-FFF2-40B4-BE49-F238E27FC236}">
                <a16:creationId xmlns:a16="http://schemas.microsoft.com/office/drawing/2014/main" id="{9C9CE42F-23C7-4128-9FC6-A97475A6898E}"/>
              </a:ext>
            </a:extLst>
          </p:cNvPr>
          <p:cNvSpPr>
            <a:spLocks noGrp="1"/>
          </p:cNvSpPr>
          <p:nvPr>
            <p:ph type="body" sz="quarter" idx="59"/>
          </p:nvPr>
        </p:nvSpPr>
        <p:spPr>
          <a:xfrm>
            <a:off x="7507398" y="3177892"/>
            <a:ext cx="212112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85" name="Text Placeholder 52">
            <a:extLst>
              <a:ext uri="{FF2B5EF4-FFF2-40B4-BE49-F238E27FC236}">
                <a16:creationId xmlns:a16="http://schemas.microsoft.com/office/drawing/2014/main" id="{FE576AD6-53FE-473A-ABC1-3AFFA4705793}"/>
              </a:ext>
            </a:extLst>
          </p:cNvPr>
          <p:cNvSpPr>
            <a:spLocks noGrp="1"/>
          </p:cNvSpPr>
          <p:nvPr>
            <p:ph type="body" sz="quarter" idx="60"/>
          </p:nvPr>
        </p:nvSpPr>
        <p:spPr>
          <a:xfrm>
            <a:off x="7507398" y="3601795"/>
            <a:ext cx="212112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86" name="Text Placeholder 52">
            <a:extLst>
              <a:ext uri="{FF2B5EF4-FFF2-40B4-BE49-F238E27FC236}">
                <a16:creationId xmlns:a16="http://schemas.microsoft.com/office/drawing/2014/main" id="{374BC2C3-C198-4F91-A0A9-A77F43FB84FC}"/>
              </a:ext>
            </a:extLst>
          </p:cNvPr>
          <p:cNvSpPr>
            <a:spLocks noGrp="1"/>
          </p:cNvSpPr>
          <p:nvPr>
            <p:ph type="body" sz="quarter" idx="61"/>
          </p:nvPr>
        </p:nvSpPr>
        <p:spPr>
          <a:xfrm>
            <a:off x="7507398" y="4025698"/>
            <a:ext cx="212112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87" name="Text Placeholder 52">
            <a:extLst>
              <a:ext uri="{FF2B5EF4-FFF2-40B4-BE49-F238E27FC236}">
                <a16:creationId xmlns:a16="http://schemas.microsoft.com/office/drawing/2014/main" id="{0FEFF5BA-CB0F-433B-88F9-CE703D444E89}"/>
              </a:ext>
            </a:extLst>
          </p:cNvPr>
          <p:cNvSpPr>
            <a:spLocks noGrp="1"/>
          </p:cNvSpPr>
          <p:nvPr>
            <p:ph type="body" sz="quarter" idx="62"/>
          </p:nvPr>
        </p:nvSpPr>
        <p:spPr>
          <a:xfrm>
            <a:off x="7507398" y="4449601"/>
            <a:ext cx="212112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88" name="Text Placeholder 52">
            <a:extLst>
              <a:ext uri="{FF2B5EF4-FFF2-40B4-BE49-F238E27FC236}">
                <a16:creationId xmlns:a16="http://schemas.microsoft.com/office/drawing/2014/main" id="{94435B64-442B-4558-823A-BDA31D99F797}"/>
              </a:ext>
            </a:extLst>
          </p:cNvPr>
          <p:cNvSpPr>
            <a:spLocks noGrp="1"/>
          </p:cNvSpPr>
          <p:nvPr>
            <p:ph type="body" sz="quarter" idx="63"/>
          </p:nvPr>
        </p:nvSpPr>
        <p:spPr>
          <a:xfrm>
            <a:off x="7507398" y="4873504"/>
            <a:ext cx="212112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89" name="Text Placeholder 52">
            <a:extLst>
              <a:ext uri="{FF2B5EF4-FFF2-40B4-BE49-F238E27FC236}">
                <a16:creationId xmlns:a16="http://schemas.microsoft.com/office/drawing/2014/main" id="{8518C72B-8775-49FC-B8B2-C0AC79246705}"/>
              </a:ext>
            </a:extLst>
          </p:cNvPr>
          <p:cNvSpPr>
            <a:spLocks noGrp="1"/>
          </p:cNvSpPr>
          <p:nvPr>
            <p:ph type="body" sz="quarter" idx="64"/>
          </p:nvPr>
        </p:nvSpPr>
        <p:spPr>
          <a:xfrm>
            <a:off x="7507398" y="5297408"/>
            <a:ext cx="212112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90" name="Text Placeholder 52">
            <a:extLst>
              <a:ext uri="{FF2B5EF4-FFF2-40B4-BE49-F238E27FC236}">
                <a16:creationId xmlns:a16="http://schemas.microsoft.com/office/drawing/2014/main" id="{DFF3AF65-1D60-4EE1-8CAC-63BCA67F03D8}"/>
              </a:ext>
            </a:extLst>
          </p:cNvPr>
          <p:cNvSpPr>
            <a:spLocks noGrp="1"/>
          </p:cNvSpPr>
          <p:nvPr>
            <p:ph type="body" sz="quarter" idx="65"/>
          </p:nvPr>
        </p:nvSpPr>
        <p:spPr>
          <a:xfrm>
            <a:off x="7507398" y="6145213"/>
            <a:ext cx="212112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91" name="Text Placeholder 52">
            <a:extLst>
              <a:ext uri="{FF2B5EF4-FFF2-40B4-BE49-F238E27FC236}">
                <a16:creationId xmlns:a16="http://schemas.microsoft.com/office/drawing/2014/main" id="{C03FD47B-1555-45B7-AD16-DE8E5D682E44}"/>
              </a:ext>
            </a:extLst>
          </p:cNvPr>
          <p:cNvSpPr>
            <a:spLocks noGrp="1"/>
          </p:cNvSpPr>
          <p:nvPr>
            <p:ph type="body" sz="quarter" idx="66"/>
          </p:nvPr>
        </p:nvSpPr>
        <p:spPr>
          <a:xfrm>
            <a:off x="7507398" y="5721310"/>
            <a:ext cx="212112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50" name="Text Placeholder 18">
            <a:extLst>
              <a:ext uri="{FF2B5EF4-FFF2-40B4-BE49-F238E27FC236}">
                <a16:creationId xmlns:a16="http://schemas.microsoft.com/office/drawing/2014/main" id="{9AE26950-FF09-4331-AC29-5B0DD3972BF0}"/>
              </a:ext>
            </a:extLst>
          </p:cNvPr>
          <p:cNvSpPr>
            <a:spLocks noGrp="1"/>
          </p:cNvSpPr>
          <p:nvPr>
            <p:ph type="body" sz="quarter" idx="67" hasCustomPrompt="1"/>
          </p:nvPr>
        </p:nvSpPr>
        <p:spPr>
          <a:xfrm>
            <a:off x="9857118" y="1803600"/>
            <a:ext cx="2121120" cy="445028"/>
          </a:xfrm>
          <a:solidFill>
            <a:srgbClr val="909192"/>
          </a:solidFill>
        </p:spPr>
        <p:txBody>
          <a:bodyPr anchor="ctr"/>
          <a:lstStyle>
            <a:lvl1pPr algn="ctr">
              <a:defRPr>
                <a:solidFill>
                  <a:schemeClr val="bg1"/>
                </a:solidFill>
              </a:defRPr>
            </a:lvl1pPr>
          </a:lstStyle>
          <a:p>
            <a:pPr lvl="0"/>
            <a:r>
              <a:rPr lang="en-US" dirty="0"/>
              <a:t>Add title</a:t>
            </a:r>
            <a:endParaRPr lang="en-GB" dirty="0"/>
          </a:p>
        </p:txBody>
      </p:sp>
      <p:sp>
        <p:nvSpPr>
          <p:cNvPr id="51" name="Text Placeholder 6">
            <a:extLst>
              <a:ext uri="{FF2B5EF4-FFF2-40B4-BE49-F238E27FC236}">
                <a16:creationId xmlns:a16="http://schemas.microsoft.com/office/drawing/2014/main" id="{AD95B54B-9B3D-470B-8406-F86E0D6CB573}"/>
              </a:ext>
            </a:extLst>
          </p:cNvPr>
          <p:cNvSpPr>
            <a:spLocks noGrp="1"/>
          </p:cNvSpPr>
          <p:nvPr>
            <p:ph type="body" sz="quarter" idx="68"/>
          </p:nvPr>
        </p:nvSpPr>
        <p:spPr>
          <a:xfrm>
            <a:off x="9857118" y="2330449"/>
            <a:ext cx="2121120" cy="360000"/>
          </a:xfrm>
          <a:solidFill>
            <a:srgbClr val="F2F2F2"/>
          </a:solidFill>
        </p:spPr>
        <p:txBody>
          <a:bodyPr anchor="ctr"/>
          <a:lstStyle>
            <a:lvl1pPr algn="ctr">
              <a:defRPr sz="1200">
                <a:latin typeface="Franklin Gothic Book" panose="020B0503020102020204" pitchFamily="34" charset="0"/>
              </a:defRPr>
            </a:lvl1pPr>
            <a:lvl2pPr algn="ctr">
              <a:defRPr sz="1200"/>
            </a:lvl2pPr>
          </a:lstStyle>
          <a:p>
            <a:pPr lvl="0"/>
            <a:r>
              <a:rPr lang="en-US"/>
              <a:t>Click to edit Master text styles</a:t>
            </a:r>
          </a:p>
        </p:txBody>
      </p:sp>
      <p:sp>
        <p:nvSpPr>
          <p:cNvPr id="52" name="Text Placeholder 52">
            <a:extLst>
              <a:ext uri="{FF2B5EF4-FFF2-40B4-BE49-F238E27FC236}">
                <a16:creationId xmlns:a16="http://schemas.microsoft.com/office/drawing/2014/main" id="{2B0C8CD3-CCE7-43A8-B17C-0836337DF136}"/>
              </a:ext>
            </a:extLst>
          </p:cNvPr>
          <p:cNvSpPr>
            <a:spLocks noGrp="1"/>
          </p:cNvSpPr>
          <p:nvPr>
            <p:ph type="body" sz="quarter" idx="69"/>
          </p:nvPr>
        </p:nvSpPr>
        <p:spPr>
          <a:xfrm>
            <a:off x="9857118" y="2753989"/>
            <a:ext cx="212112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92" name="Text Placeholder 52">
            <a:extLst>
              <a:ext uri="{FF2B5EF4-FFF2-40B4-BE49-F238E27FC236}">
                <a16:creationId xmlns:a16="http://schemas.microsoft.com/office/drawing/2014/main" id="{A88A9EDF-485B-4C3D-AF0F-AA81276CF382}"/>
              </a:ext>
            </a:extLst>
          </p:cNvPr>
          <p:cNvSpPr>
            <a:spLocks noGrp="1"/>
          </p:cNvSpPr>
          <p:nvPr>
            <p:ph type="body" sz="quarter" idx="70"/>
          </p:nvPr>
        </p:nvSpPr>
        <p:spPr>
          <a:xfrm>
            <a:off x="9857118" y="3177892"/>
            <a:ext cx="212112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93" name="Text Placeholder 52">
            <a:extLst>
              <a:ext uri="{FF2B5EF4-FFF2-40B4-BE49-F238E27FC236}">
                <a16:creationId xmlns:a16="http://schemas.microsoft.com/office/drawing/2014/main" id="{96406B13-E2DA-4A07-AC6B-96B9F0FAE83F}"/>
              </a:ext>
            </a:extLst>
          </p:cNvPr>
          <p:cNvSpPr>
            <a:spLocks noGrp="1"/>
          </p:cNvSpPr>
          <p:nvPr>
            <p:ph type="body" sz="quarter" idx="71"/>
          </p:nvPr>
        </p:nvSpPr>
        <p:spPr>
          <a:xfrm>
            <a:off x="9857118" y="3601795"/>
            <a:ext cx="212112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94" name="Text Placeholder 52">
            <a:extLst>
              <a:ext uri="{FF2B5EF4-FFF2-40B4-BE49-F238E27FC236}">
                <a16:creationId xmlns:a16="http://schemas.microsoft.com/office/drawing/2014/main" id="{36881DC0-91E8-4F0A-AF3F-0C0C53D15BB6}"/>
              </a:ext>
            </a:extLst>
          </p:cNvPr>
          <p:cNvSpPr>
            <a:spLocks noGrp="1"/>
          </p:cNvSpPr>
          <p:nvPr>
            <p:ph type="body" sz="quarter" idx="72"/>
          </p:nvPr>
        </p:nvSpPr>
        <p:spPr>
          <a:xfrm>
            <a:off x="9857118" y="4025698"/>
            <a:ext cx="212112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95" name="Text Placeholder 52">
            <a:extLst>
              <a:ext uri="{FF2B5EF4-FFF2-40B4-BE49-F238E27FC236}">
                <a16:creationId xmlns:a16="http://schemas.microsoft.com/office/drawing/2014/main" id="{E24580BA-85EA-4B4F-A31A-212FF3C03793}"/>
              </a:ext>
            </a:extLst>
          </p:cNvPr>
          <p:cNvSpPr>
            <a:spLocks noGrp="1"/>
          </p:cNvSpPr>
          <p:nvPr>
            <p:ph type="body" sz="quarter" idx="73"/>
          </p:nvPr>
        </p:nvSpPr>
        <p:spPr>
          <a:xfrm>
            <a:off x="9857118" y="4449601"/>
            <a:ext cx="212112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96" name="Text Placeholder 52">
            <a:extLst>
              <a:ext uri="{FF2B5EF4-FFF2-40B4-BE49-F238E27FC236}">
                <a16:creationId xmlns:a16="http://schemas.microsoft.com/office/drawing/2014/main" id="{713741E9-152F-44D1-ACC1-8DCD7CB52AD1}"/>
              </a:ext>
            </a:extLst>
          </p:cNvPr>
          <p:cNvSpPr>
            <a:spLocks noGrp="1"/>
          </p:cNvSpPr>
          <p:nvPr>
            <p:ph type="body" sz="quarter" idx="74"/>
          </p:nvPr>
        </p:nvSpPr>
        <p:spPr>
          <a:xfrm>
            <a:off x="9857118" y="4873504"/>
            <a:ext cx="212112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97" name="Text Placeholder 52">
            <a:extLst>
              <a:ext uri="{FF2B5EF4-FFF2-40B4-BE49-F238E27FC236}">
                <a16:creationId xmlns:a16="http://schemas.microsoft.com/office/drawing/2014/main" id="{604123AD-C3D3-4E75-A246-EE3FBE7EF9BC}"/>
              </a:ext>
            </a:extLst>
          </p:cNvPr>
          <p:cNvSpPr>
            <a:spLocks noGrp="1"/>
          </p:cNvSpPr>
          <p:nvPr>
            <p:ph type="body" sz="quarter" idx="75"/>
          </p:nvPr>
        </p:nvSpPr>
        <p:spPr>
          <a:xfrm>
            <a:off x="9857118" y="5297408"/>
            <a:ext cx="212112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98" name="Text Placeholder 52">
            <a:extLst>
              <a:ext uri="{FF2B5EF4-FFF2-40B4-BE49-F238E27FC236}">
                <a16:creationId xmlns:a16="http://schemas.microsoft.com/office/drawing/2014/main" id="{1CC364C3-EC9D-49FD-9EA1-B25D4EAAF9C7}"/>
              </a:ext>
            </a:extLst>
          </p:cNvPr>
          <p:cNvSpPr>
            <a:spLocks noGrp="1"/>
          </p:cNvSpPr>
          <p:nvPr>
            <p:ph type="body" sz="quarter" idx="76"/>
          </p:nvPr>
        </p:nvSpPr>
        <p:spPr>
          <a:xfrm>
            <a:off x="9857118" y="6145213"/>
            <a:ext cx="212112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99" name="Text Placeholder 52">
            <a:extLst>
              <a:ext uri="{FF2B5EF4-FFF2-40B4-BE49-F238E27FC236}">
                <a16:creationId xmlns:a16="http://schemas.microsoft.com/office/drawing/2014/main" id="{1437D342-D63C-4F55-80FA-E93741D081F7}"/>
              </a:ext>
            </a:extLst>
          </p:cNvPr>
          <p:cNvSpPr>
            <a:spLocks noGrp="1"/>
          </p:cNvSpPr>
          <p:nvPr>
            <p:ph type="body" sz="quarter" idx="77"/>
          </p:nvPr>
        </p:nvSpPr>
        <p:spPr>
          <a:xfrm>
            <a:off x="9857118" y="5721310"/>
            <a:ext cx="212112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100" name="Enable Layout Protection" hidden="1">
            <a:extLst>
              <a:ext uri="{FF2B5EF4-FFF2-40B4-BE49-F238E27FC236}">
                <a16:creationId xmlns:a16="http://schemas.microsoft.com/office/drawing/2014/main" id="{5F5B79E6-9E0C-4416-92DA-D4EF10682687}"/>
              </a:ext>
            </a:extLst>
          </p:cNvPr>
          <p:cNvSpPr>
            <a:spLocks/>
          </p:cNvSpPr>
          <p:nvPr>
            <p:custDataLst>
              <p:tags r:id="rId1"/>
            </p:custDataLst>
          </p:nvPr>
        </p:nvSpPr>
        <p:spPr>
          <a:xfrm>
            <a:off x="458238" y="688976"/>
            <a:ext cx="11520000" cy="5811838"/>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200" dirty="0">
              <a:solidFill>
                <a:schemeClr val="bg1"/>
              </a:solidFill>
            </a:endParaRPr>
          </a:p>
        </p:txBody>
      </p:sp>
    </p:spTree>
    <p:extLst>
      <p:ext uri="{BB962C8B-B14F-4D97-AF65-F5344CB8AC3E}">
        <p14:creationId xmlns:p14="http://schemas.microsoft.com/office/powerpoint/2010/main" val="1194421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6 Framewor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A1431-D044-4624-A9EB-0EB136BFC7A6}"/>
              </a:ext>
            </a:extLst>
          </p:cNvPr>
          <p:cNvSpPr>
            <a:spLocks noGrp="1"/>
          </p:cNvSpPr>
          <p:nvPr>
            <p:ph type="title"/>
          </p:nvPr>
        </p:nvSpPr>
        <p:spPr>
          <a:xfrm>
            <a:off x="458788" y="702000"/>
            <a:ext cx="11518900" cy="517065"/>
          </a:xfrm>
        </p:spPr>
        <p:txBody>
          <a:bodyPr/>
          <a:lstStyle>
            <a:lvl1pPr>
              <a:defRPr>
                <a:solidFill>
                  <a:schemeClr val="tx2"/>
                </a:solidFill>
              </a:defRPr>
            </a:lvl1pPr>
          </a:lstStyle>
          <a:p>
            <a:r>
              <a:rPr lang="en-US"/>
              <a:t>Click to edit Master title style</a:t>
            </a:r>
            <a:endParaRPr lang="en-GB" dirty="0"/>
          </a:p>
        </p:txBody>
      </p:sp>
      <p:sp>
        <p:nvSpPr>
          <p:cNvPr id="4" name="Subhead">
            <a:extLst>
              <a:ext uri="{FF2B5EF4-FFF2-40B4-BE49-F238E27FC236}">
                <a16:creationId xmlns:a16="http://schemas.microsoft.com/office/drawing/2014/main" id="{DCA722B4-99B5-411C-8627-3BE41B288F3E}"/>
              </a:ext>
            </a:extLst>
          </p:cNvPr>
          <p:cNvSpPr>
            <a:spLocks noGrp="1"/>
          </p:cNvSpPr>
          <p:nvPr>
            <p:ph type="body" sz="quarter" idx="15" hasCustomPrompt="1"/>
          </p:nvPr>
        </p:nvSpPr>
        <p:spPr>
          <a:xfrm>
            <a:off x="458238" y="1190626"/>
            <a:ext cx="11520000" cy="276998"/>
          </a:xfrm>
        </p:spPr>
        <p:txBody>
          <a:bodyPr>
            <a:spAutoFit/>
          </a:bodyPr>
          <a:lstStyle>
            <a:lvl1pPr>
              <a:defRPr sz="1800"/>
            </a:lvl1pPr>
          </a:lstStyle>
          <a:p>
            <a:pPr lvl="0"/>
            <a:r>
              <a:rPr lang="en-US" dirty="0"/>
              <a:t>Sub header – Delete if not needed</a:t>
            </a:r>
            <a:endParaRPr lang="en-GB" dirty="0"/>
          </a:p>
        </p:txBody>
      </p:sp>
      <p:sp>
        <p:nvSpPr>
          <p:cNvPr id="8" name="Text Placeholder 7">
            <a:extLst>
              <a:ext uri="{FF2B5EF4-FFF2-40B4-BE49-F238E27FC236}">
                <a16:creationId xmlns:a16="http://schemas.microsoft.com/office/drawing/2014/main" id="{23970E1E-584F-492B-BC72-38AD1FD6AF2B}"/>
              </a:ext>
            </a:extLst>
          </p:cNvPr>
          <p:cNvSpPr>
            <a:spLocks noGrp="1"/>
          </p:cNvSpPr>
          <p:nvPr>
            <p:ph type="body" sz="quarter" idx="16" hasCustomPrompt="1"/>
          </p:nvPr>
        </p:nvSpPr>
        <p:spPr>
          <a:xfrm>
            <a:off x="458238" y="1803600"/>
            <a:ext cx="1729500" cy="445028"/>
          </a:xfrm>
          <a:solidFill>
            <a:srgbClr val="909192"/>
          </a:solidFill>
          <a:ln>
            <a:noFill/>
          </a:ln>
        </p:spPr>
        <p:style>
          <a:lnRef idx="0">
            <a:scrgbClr r="0" g="0" b="0"/>
          </a:lnRef>
          <a:fillRef idx="0">
            <a:scrgbClr r="0" g="0" b="0"/>
          </a:fillRef>
          <a:effectRef idx="0">
            <a:scrgbClr r="0" g="0" b="0"/>
          </a:effectRef>
          <a:fontRef idx="minor">
            <a:schemeClr val="lt1"/>
          </a:fontRef>
        </p:style>
        <p:txBody>
          <a:bodyPr anchor="ctr"/>
          <a:lstStyle>
            <a:lvl1pPr algn="ctr">
              <a:defRPr>
                <a:solidFill>
                  <a:schemeClr val="bg1"/>
                </a:solidFill>
                <a:latin typeface="Franklin Gothic Medium" panose="020B0603020102020204" pitchFamily="34" charset="0"/>
              </a:defRPr>
            </a:lvl1pPr>
            <a:lvl2pPr algn="ctr">
              <a:defRPr/>
            </a:lvl2pPr>
            <a:lvl3pPr algn="ctr">
              <a:defRPr/>
            </a:lvl3pPr>
            <a:lvl4pPr algn="ctr">
              <a:defRPr/>
            </a:lvl4pPr>
            <a:lvl5pPr algn="ctr">
              <a:defRPr/>
            </a:lvl5pPr>
          </a:lstStyle>
          <a:p>
            <a:pPr lvl="0"/>
            <a:r>
              <a:rPr lang="en-US" dirty="0"/>
              <a:t>Add title</a:t>
            </a:r>
          </a:p>
        </p:txBody>
      </p:sp>
      <p:sp>
        <p:nvSpPr>
          <p:cNvPr id="6" name="Text Placeholder 5">
            <a:extLst>
              <a:ext uri="{FF2B5EF4-FFF2-40B4-BE49-F238E27FC236}">
                <a16:creationId xmlns:a16="http://schemas.microsoft.com/office/drawing/2014/main" id="{2ADBA876-5265-45F1-B60D-18BA0828543E}"/>
              </a:ext>
            </a:extLst>
          </p:cNvPr>
          <p:cNvSpPr>
            <a:spLocks noGrp="1"/>
          </p:cNvSpPr>
          <p:nvPr>
            <p:ph type="body" sz="quarter" idx="24" hasCustomPrompt="1"/>
          </p:nvPr>
        </p:nvSpPr>
        <p:spPr>
          <a:xfrm>
            <a:off x="2416337" y="1803600"/>
            <a:ext cx="1729500" cy="445028"/>
          </a:xfrm>
          <a:solidFill>
            <a:srgbClr val="909192"/>
          </a:solidFill>
        </p:spPr>
        <p:txBody>
          <a:bodyPr anchor="ctr"/>
          <a:lstStyle>
            <a:lvl1pPr algn="ctr">
              <a:defRPr>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Add title</a:t>
            </a:r>
            <a:endParaRPr lang="en-GB" dirty="0"/>
          </a:p>
        </p:txBody>
      </p:sp>
      <p:sp>
        <p:nvSpPr>
          <p:cNvPr id="9" name="Text Placeholder 8">
            <a:extLst>
              <a:ext uri="{FF2B5EF4-FFF2-40B4-BE49-F238E27FC236}">
                <a16:creationId xmlns:a16="http://schemas.microsoft.com/office/drawing/2014/main" id="{5CCD93EB-7562-4189-81FE-E5B3803D9783}"/>
              </a:ext>
            </a:extLst>
          </p:cNvPr>
          <p:cNvSpPr>
            <a:spLocks noGrp="1"/>
          </p:cNvSpPr>
          <p:nvPr>
            <p:ph type="body" sz="quarter" idx="25" hasCustomPrompt="1"/>
          </p:nvPr>
        </p:nvSpPr>
        <p:spPr>
          <a:xfrm>
            <a:off x="4374437" y="1803600"/>
            <a:ext cx="1729500" cy="445028"/>
          </a:xfrm>
          <a:solidFill>
            <a:srgbClr val="909192"/>
          </a:solidFill>
        </p:spPr>
        <p:txBody>
          <a:bodyPr anchor="ctr"/>
          <a:lstStyle>
            <a:lvl1pPr algn="ctr">
              <a:defRPr>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Add title</a:t>
            </a:r>
            <a:endParaRPr lang="en-GB" dirty="0"/>
          </a:p>
        </p:txBody>
      </p:sp>
      <p:sp>
        <p:nvSpPr>
          <p:cNvPr id="19" name="Text Placeholder 18">
            <a:extLst>
              <a:ext uri="{FF2B5EF4-FFF2-40B4-BE49-F238E27FC236}">
                <a16:creationId xmlns:a16="http://schemas.microsoft.com/office/drawing/2014/main" id="{47658A23-6BCE-4D6B-B4D5-769573C48FC7}"/>
              </a:ext>
            </a:extLst>
          </p:cNvPr>
          <p:cNvSpPr>
            <a:spLocks noGrp="1"/>
          </p:cNvSpPr>
          <p:nvPr>
            <p:ph type="body" sz="quarter" idx="26" hasCustomPrompt="1"/>
          </p:nvPr>
        </p:nvSpPr>
        <p:spPr>
          <a:xfrm>
            <a:off x="6332537" y="1803600"/>
            <a:ext cx="1729500" cy="445028"/>
          </a:xfrm>
          <a:solidFill>
            <a:srgbClr val="909192"/>
          </a:solidFill>
        </p:spPr>
        <p:txBody>
          <a:bodyPr anchor="ctr"/>
          <a:lstStyle>
            <a:lvl1pPr algn="ctr">
              <a:defRPr>
                <a:solidFill>
                  <a:schemeClr val="bg1"/>
                </a:solidFill>
              </a:defRPr>
            </a:lvl1pPr>
          </a:lstStyle>
          <a:p>
            <a:pPr lvl="0"/>
            <a:r>
              <a:rPr lang="en-US" dirty="0"/>
              <a:t>Add title</a:t>
            </a:r>
            <a:endParaRPr lang="en-GB" dirty="0"/>
          </a:p>
        </p:txBody>
      </p:sp>
      <p:sp>
        <p:nvSpPr>
          <p:cNvPr id="7" name="Text Placeholder 6">
            <a:extLst>
              <a:ext uri="{FF2B5EF4-FFF2-40B4-BE49-F238E27FC236}">
                <a16:creationId xmlns:a16="http://schemas.microsoft.com/office/drawing/2014/main" id="{64A33FEE-2308-4207-A8C0-FC4C44AA03D2}"/>
              </a:ext>
            </a:extLst>
          </p:cNvPr>
          <p:cNvSpPr>
            <a:spLocks noGrp="1"/>
          </p:cNvSpPr>
          <p:nvPr>
            <p:ph type="body" sz="quarter" idx="27"/>
          </p:nvPr>
        </p:nvSpPr>
        <p:spPr>
          <a:xfrm>
            <a:off x="458238" y="2330449"/>
            <a:ext cx="1729500" cy="360000"/>
          </a:xfrm>
          <a:solidFill>
            <a:srgbClr val="F2F2F2"/>
          </a:solidFill>
        </p:spPr>
        <p:txBody>
          <a:bodyPr anchor="ctr"/>
          <a:lstStyle>
            <a:lvl1pPr algn="ctr">
              <a:defRPr sz="1200">
                <a:latin typeface="Franklin Gothic Book" panose="020B0503020102020204" pitchFamily="34" charset="0"/>
              </a:defRPr>
            </a:lvl1pPr>
            <a:lvl2pPr algn="ctr">
              <a:defRPr sz="1200"/>
            </a:lvl2pPr>
          </a:lstStyle>
          <a:p>
            <a:pPr lvl="0"/>
            <a:r>
              <a:rPr lang="en-US"/>
              <a:t>Click to edit Master text styles</a:t>
            </a:r>
          </a:p>
        </p:txBody>
      </p:sp>
      <p:sp>
        <p:nvSpPr>
          <p:cNvPr id="53" name="Text Placeholder 52">
            <a:extLst>
              <a:ext uri="{FF2B5EF4-FFF2-40B4-BE49-F238E27FC236}">
                <a16:creationId xmlns:a16="http://schemas.microsoft.com/office/drawing/2014/main" id="{ACCA006B-4A2F-4A80-8810-5ED5A042D480}"/>
              </a:ext>
            </a:extLst>
          </p:cNvPr>
          <p:cNvSpPr>
            <a:spLocks noGrp="1"/>
          </p:cNvSpPr>
          <p:nvPr>
            <p:ph type="body" sz="quarter" idx="28"/>
          </p:nvPr>
        </p:nvSpPr>
        <p:spPr>
          <a:xfrm>
            <a:off x="458238" y="2753989"/>
            <a:ext cx="17295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54" name="Text Placeholder 52">
            <a:extLst>
              <a:ext uri="{FF2B5EF4-FFF2-40B4-BE49-F238E27FC236}">
                <a16:creationId xmlns:a16="http://schemas.microsoft.com/office/drawing/2014/main" id="{327D227D-4119-431D-A891-4166C800C188}"/>
              </a:ext>
            </a:extLst>
          </p:cNvPr>
          <p:cNvSpPr>
            <a:spLocks noGrp="1"/>
          </p:cNvSpPr>
          <p:nvPr>
            <p:ph type="body" sz="quarter" idx="29"/>
          </p:nvPr>
        </p:nvSpPr>
        <p:spPr>
          <a:xfrm>
            <a:off x="458238" y="3177892"/>
            <a:ext cx="17295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55" name="Text Placeholder 52">
            <a:extLst>
              <a:ext uri="{FF2B5EF4-FFF2-40B4-BE49-F238E27FC236}">
                <a16:creationId xmlns:a16="http://schemas.microsoft.com/office/drawing/2014/main" id="{553F47EF-C369-4014-814A-C60A5EAC36D1}"/>
              </a:ext>
            </a:extLst>
          </p:cNvPr>
          <p:cNvSpPr>
            <a:spLocks noGrp="1"/>
          </p:cNvSpPr>
          <p:nvPr>
            <p:ph type="body" sz="quarter" idx="30"/>
          </p:nvPr>
        </p:nvSpPr>
        <p:spPr>
          <a:xfrm>
            <a:off x="458238" y="3601795"/>
            <a:ext cx="17295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56" name="Text Placeholder 52">
            <a:extLst>
              <a:ext uri="{FF2B5EF4-FFF2-40B4-BE49-F238E27FC236}">
                <a16:creationId xmlns:a16="http://schemas.microsoft.com/office/drawing/2014/main" id="{3C2A4E82-FA06-48F9-B0B1-D05766CDBA71}"/>
              </a:ext>
            </a:extLst>
          </p:cNvPr>
          <p:cNvSpPr>
            <a:spLocks noGrp="1"/>
          </p:cNvSpPr>
          <p:nvPr>
            <p:ph type="body" sz="quarter" idx="31"/>
          </p:nvPr>
        </p:nvSpPr>
        <p:spPr>
          <a:xfrm>
            <a:off x="458238" y="4025698"/>
            <a:ext cx="17295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57" name="Text Placeholder 52">
            <a:extLst>
              <a:ext uri="{FF2B5EF4-FFF2-40B4-BE49-F238E27FC236}">
                <a16:creationId xmlns:a16="http://schemas.microsoft.com/office/drawing/2014/main" id="{0A525524-D8FA-4EF3-A367-AADD28C32814}"/>
              </a:ext>
            </a:extLst>
          </p:cNvPr>
          <p:cNvSpPr>
            <a:spLocks noGrp="1"/>
          </p:cNvSpPr>
          <p:nvPr>
            <p:ph type="body" sz="quarter" idx="32"/>
          </p:nvPr>
        </p:nvSpPr>
        <p:spPr>
          <a:xfrm>
            <a:off x="458238" y="4449601"/>
            <a:ext cx="17295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58" name="Text Placeholder 52">
            <a:extLst>
              <a:ext uri="{FF2B5EF4-FFF2-40B4-BE49-F238E27FC236}">
                <a16:creationId xmlns:a16="http://schemas.microsoft.com/office/drawing/2014/main" id="{DBC033D7-086F-4CBF-BDD1-6E730928A81A}"/>
              </a:ext>
            </a:extLst>
          </p:cNvPr>
          <p:cNvSpPr>
            <a:spLocks noGrp="1"/>
          </p:cNvSpPr>
          <p:nvPr>
            <p:ph type="body" sz="quarter" idx="33"/>
          </p:nvPr>
        </p:nvSpPr>
        <p:spPr>
          <a:xfrm>
            <a:off x="458238" y="4873504"/>
            <a:ext cx="17295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59" name="Text Placeholder 52">
            <a:extLst>
              <a:ext uri="{FF2B5EF4-FFF2-40B4-BE49-F238E27FC236}">
                <a16:creationId xmlns:a16="http://schemas.microsoft.com/office/drawing/2014/main" id="{68C581BC-2786-4515-BE5F-22BDF1378C07}"/>
              </a:ext>
            </a:extLst>
          </p:cNvPr>
          <p:cNvSpPr>
            <a:spLocks noGrp="1"/>
          </p:cNvSpPr>
          <p:nvPr>
            <p:ph type="body" sz="quarter" idx="34"/>
          </p:nvPr>
        </p:nvSpPr>
        <p:spPr>
          <a:xfrm>
            <a:off x="458238" y="5297408"/>
            <a:ext cx="17295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60" name="Text Placeholder 52">
            <a:extLst>
              <a:ext uri="{FF2B5EF4-FFF2-40B4-BE49-F238E27FC236}">
                <a16:creationId xmlns:a16="http://schemas.microsoft.com/office/drawing/2014/main" id="{F7DDA134-5B88-4D88-B11F-DC599C23FA7F}"/>
              </a:ext>
            </a:extLst>
          </p:cNvPr>
          <p:cNvSpPr>
            <a:spLocks noGrp="1"/>
          </p:cNvSpPr>
          <p:nvPr>
            <p:ph type="body" sz="quarter" idx="35"/>
          </p:nvPr>
        </p:nvSpPr>
        <p:spPr>
          <a:xfrm>
            <a:off x="458238" y="6145213"/>
            <a:ext cx="17295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61" name="Text Placeholder 52">
            <a:extLst>
              <a:ext uri="{FF2B5EF4-FFF2-40B4-BE49-F238E27FC236}">
                <a16:creationId xmlns:a16="http://schemas.microsoft.com/office/drawing/2014/main" id="{C9ACEDE3-4829-4770-95E6-94A79B6C4002}"/>
              </a:ext>
            </a:extLst>
          </p:cNvPr>
          <p:cNvSpPr>
            <a:spLocks noGrp="1"/>
          </p:cNvSpPr>
          <p:nvPr>
            <p:ph type="body" sz="quarter" idx="36"/>
          </p:nvPr>
        </p:nvSpPr>
        <p:spPr>
          <a:xfrm>
            <a:off x="458238" y="5721310"/>
            <a:ext cx="17295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62" name="Text Placeholder 6">
            <a:extLst>
              <a:ext uri="{FF2B5EF4-FFF2-40B4-BE49-F238E27FC236}">
                <a16:creationId xmlns:a16="http://schemas.microsoft.com/office/drawing/2014/main" id="{42CE2685-B89F-4636-B6D4-665ED1583DFD}"/>
              </a:ext>
            </a:extLst>
          </p:cNvPr>
          <p:cNvSpPr>
            <a:spLocks noGrp="1"/>
          </p:cNvSpPr>
          <p:nvPr>
            <p:ph type="body" sz="quarter" idx="37"/>
          </p:nvPr>
        </p:nvSpPr>
        <p:spPr>
          <a:xfrm>
            <a:off x="2416337" y="2330449"/>
            <a:ext cx="1729500" cy="360000"/>
          </a:xfrm>
          <a:solidFill>
            <a:srgbClr val="F2F2F2"/>
          </a:solidFill>
        </p:spPr>
        <p:txBody>
          <a:bodyPr anchor="ctr"/>
          <a:lstStyle>
            <a:lvl1pPr algn="ctr">
              <a:defRPr sz="1200">
                <a:latin typeface="Franklin Gothic Book" panose="020B0503020102020204" pitchFamily="34" charset="0"/>
              </a:defRPr>
            </a:lvl1pPr>
            <a:lvl2pPr algn="ctr">
              <a:defRPr sz="1200"/>
            </a:lvl2pPr>
          </a:lstStyle>
          <a:p>
            <a:pPr lvl="0"/>
            <a:r>
              <a:rPr lang="en-US"/>
              <a:t>Click to edit Master text styles</a:t>
            </a:r>
          </a:p>
        </p:txBody>
      </p:sp>
      <p:sp>
        <p:nvSpPr>
          <p:cNvPr id="63" name="Text Placeholder 52">
            <a:extLst>
              <a:ext uri="{FF2B5EF4-FFF2-40B4-BE49-F238E27FC236}">
                <a16:creationId xmlns:a16="http://schemas.microsoft.com/office/drawing/2014/main" id="{68EAB7FD-4760-457E-92C7-BA967DBF70A7}"/>
              </a:ext>
            </a:extLst>
          </p:cNvPr>
          <p:cNvSpPr>
            <a:spLocks noGrp="1"/>
          </p:cNvSpPr>
          <p:nvPr>
            <p:ph type="body" sz="quarter" idx="38"/>
          </p:nvPr>
        </p:nvSpPr>
        <p:spPr>
          <a:xfrm>
            <a:off x="2416337" y="2753989"/>
            <a:ext cx="17295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64" name="Text Placeholder 52">
            <a:extLst>
              <a:ext uri="{FF2B5EF4-FFF2-40B4-BE49-F238E27FC236}">
                <a16:creationId xmlns:a16="http://schemas.microsoft.com/office/drawing/2014/main" id="{69F841A5-25B9-4FF9-A58C-D7645A03D0F2}"/>
              </a:ext>
            </a:extLst>
          </p:cNvPr>
          <p:cNvSpPr>
            <a:spLocks noGrp="1"/>
          </p:cNvSpPr>
          <p:nvPr>
            <p:ph type="body" sz="quarter" idx="39"/>
          </p:nvPr>
        </p:nvSpPr>
        <p:spPr>
          <a:xfrm>
            <a:off x="2416337" y="3177892"/>
            <a:ext cx="17295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65" name="Text Placeholder 52">
            <a:extLst>
              <a:ext uri="{FF2B5EF4-FFF2-40B4-BE49-F238E27FC236}">
                <a16:creationId xmlns:a16="http://schemas.microsoft.com/office/drawing/2014/main" id="{BF8222D4-8CD7-43BE-9DE5-CA3143C3AC9E}"/>
              </a:ext>
            </a:extLst>
          </p:cNvPr>
          <p:cNvSpPr>
            <a:spLocks noGrp="1"/>
          </p:cNvSpPr>
          <p:nvPr>
            <p:ph type="body" sz="quarter" idx="40"/>
          </p:nvPr>
        </p:nvSpPr>
        <p:spPr>
          <a:xfrm>
            <a:off x="2416337" y="3601795"/>
            <a:ext cx="17295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66" name="Text Placeholder 52">
            <a:extLst>
              <a:ext uri="{FF2B5EF4-FFF2-40B4-BE49-F238E27FC236}">
                <a16:creationId xmlns:a16="http://schemas.microsoft.com/office/drawing/2014/main" id="{7FBF8513-AFB8-438E-965D-27E7482650A4}"/>
              </a:ext>
            </a:extLst>
          </p:cNvPr>
          <p:cNvSpPr>
            <a:spLocks noGrp="1"/>
          </p:cNvSpPr>
          <p:nvPr>
            <p:ph type="body" sz="quarter" idx="41"/>
          </p:nvPr>
        </p:nvSpPr>
        <p:spPr>
          <a:xfrm>
            <a:off x="2416337" y="4025698"/>
            <a:ext cx="17295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67" name="Text Placeholder 52">
            <a:extLst>
              <a:ext uri="{FF2B5EF4-FFF2-40B4-BE49-F238E27FC236}">
                <a16:creationId xmlns:a16="http://schemas.microsoft.com/office/drawing/2014/main" id="{E5001EF6-DA50-4720-B1F7-90E22555BA00}"/>
              </a:ext>
            </a:extLst>
          </p:cNvPr>
          <p:cNvSpPr>
            <a:spLocks noGrp="1"/>
          </p:cNvSpPr>
          <p:nvPr>
            <p:ph type="body" sz="quarter" idx="42"/>
          </p:nvPr>
        </p:nvSpPr>
        <p:spPr>
          <a:xfrm>
            <a:off x="2416337" y="4449601"/>
            <a:ext cx="17295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68" name="Text Placeholder 52">
            <a:extLst>
              <a:ext uri="{FF2B5EF4-FFF2-40B4-BE49-F238E27FC236}">
                <a16:creationId xmlns:a16="http://schemas.microsoft.com/office/drawing/2014/main" id="{D0956673-09F6-4E42-96A8-E5A46BD9E3A7}"/>
              </a:ext>
            </a:extLst>
          </p:cNvPr>
          <p:cNvSpPr>
            <a:spLocks noGrp="1"/>
          </p:cNvSpPr>
          <p:nvPr>
            <p:ph type="body" sz="quarter" idx="43"/>
          </p:nvPr>
        </p:nvSpPr>
        <p:spPr>
          <a:xfrm>
            <a:off x="2416337" y="4873504"/>
            <a:ext cx="17295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69" name="Text Placeholder 52">
            <a:extLst>
              <a:ext uri="{FF2B5EF4-FFF2-40B4-BE49-F238E27FC236}">
                <a16:creationId xmlns:a16="http://schemas.microsoft.com/office/drawing/2014/main" id="{2AA89196-322B-45C4-91DF-48838B55E02D}"/>
              </a:ext>
            </a:extLst>
          </p:cNvPr>
          <p:cNvSpPr>
            <a:spLocks noGrp="1"/>
          </p:cNvSpPr>
          <p:nvPr>
            <p:ph type="body" sz="quarter" idx="44"/>
          </p:nvPr>
        </p:nvSpPr>
        <p:spPr>
          <a:xfrm>
            <a:off x="2416337" y="5297408"/>
            <a:ext cx="17295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70" name="Text Placeholder 52">
            <a:extLst>
              <a:ext uri="{FF2B5EF4-FFF2-40B4-BE49-F238E27FC236}">
                <a16:creationId xmlns:a16="http://schemas.microsoft.com/office/drawing/2014/main" id="{D4423D43-0D5C-4A9D-BDD4-571B9E5F2C7B}"/>
              </a:ext>
            </a:extLst>
          </p:cNvPr>
          <p:cNvSpPr>
            <a:spLocks noGrp="1"/>
          </p:cNvSpPr>
          <p:nvPr>
            <p:ph type="body" sz="quarter" idx="45"/>
          </p:nvPr>
        </p:nvSpPr>
        <p:spPr>
          <a:xfrm>
            <a:off x="2416337" y="6145213"/>
            <a:ext cx="17295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71" name="Text Placeholder 52">
            <a:extLst>
              <a:ext uri="{FF2B5EF4-FFF2-40B4-BE49-F238E27FC236}">
                <a16:creationId xmlns:a16="http://schemas.microsoft.com/office/drawing/2014/main" id="{4CBC6BEA-D2CC-4360-A00C-E3FE377C1A89}"/>
              </a:ext>
            </a:extLst>
          </p:cNvPr>
          <p:cNvSpPr>
            <a:spLocks noGrp="1"/>
          </p:cNvSpPr>
          <p:nvPr>
            <p:ph type="body" sz="quarter" idx="46"/>
          </p:nvPr>
        </p:nvSpPr>
        <p:spPr>
          <a:xfrm>
            <a:off x="2416337" y="5721310"/>
            <a:ext cx="17295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72" name="Text Placeholder 6">
            <a:extLst>
              <a:ext uri="{FF2B5EF4-FFF2-40B4-BE49-F238E27FC236}">
                <a16:creationId xmlns:a16="http://schemas.microsoft.com/office/drawing/2014/main" id="{612D8014-8A99-4B75-AAB0-95B7D6897566}"/>
              </a:ext>
            </a:extLst>
          </p:cNvPr>
          <p:cNvSpPr>
            <a:spLocks noGrp="1"/>
          </p:cNvSpPr>
          <p:nvPr>
            <p:ph type="body" sz="quarter" idx="47"/>
          </p:nvPr>
        </p:nvSpPr>
        <p:spPr>
          <a:xfrm>
            <a:off x="4374437" y="2330449"/>
            <a:ext cx="1729500" cy="360000"/>
          </a:xfrm>
          <a:solidFill>
            <a:srgbClr val="F2F2F2"/>
          </a:solidFill>
        </p:spPr>
        <p:txBody>
          <a:bodyPr anchor="ctr"/>
          <a:lstStyle>
            <a:lvl1pPr algn="ctr">
              <a:defRPr sz="1200">
                <a:latin typeface="Franklin Gothic Book" panose="020B0503020102020204" pitchFamily="34" charset="0"/>
              </a:defRPr>
            </a:lvl1pPr>
            <a:lvl2pPr algn="ctr">
              <a:defRPr sz="1200"/>
            </a:lvl2pPr>
          </a:lstStyle>
          <a:p>
            <a:pPr lvl="0"/>
            <a:r>
              <a:rPr lang="en-US"/>
              <a:t>Click to edit Master text styles</a:t>
            </a:r>
          </a:p>
        </p:txBody>
      </p:sp>
      <p:sp>
        <p:nvSpPr>
          <p:cNvPr id="73" name="Text Placeholder 52">
            <a:extLst>
              <a:ext uri="{FF2B5EF4-FFF2-40B4-BE49-F238E27FC236}">
                <a16:creationId xmlns:a16="http://schemas.microsoft.com/office/drawing/2014/main" id="{2A8B3E49-38BD-4C03-8A68-197E2160A612}"/>
              </a:ext>
            </a:extLst>
          </p:cNvPr>
          <p:cNvSpPr>
            <a:spLocks noGrp="1"/>
          </p:cNvSpPr>
          <p:nvPr>
            <p:ph type="body" sz="quarter" idx="48"/>
          </p:nvPr>
        </p:nvSpPr>
        <p:spPr>
          <a:xfrm>
            <a:off x="4374437" y="2753989"/>
            <a:ext cx="17295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74" name="Text Placeholder 52">
            <a:extLst>
              <a:ext uri="{FF2B5EF4-FFF2-40B4-BE49-F238E27FC236}">
                <a16:creationId xmlns:a16="http://schemas.microsoft.com/office/drawing/2014/main" id="{A7278E39-6B1C-4B47-883A-F4923313EDE3}"/>
              </a:ext>
            </a:extLst>
          </p:cNvPr>
          <p:cNvSpPr>
            <a:spLocks noGrp="1"/>
          </p:cNvSpPr>
          <p:nvPr>
            <p:ph type="body" sz="quarter" idx="49"/>
          </p:nvPr>
        </p:nvSpPr>
        <p:spPr>
          <a:xfrm>
            <a:off x="4374437" y="3177892"/>
            <a:ext cx="17295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75" name="Text Placeholder 52">
            <a:extLst>
              <a:ext uri="{FF2B5EF4-FFF2-40B4-BE49-F238E27FC236}">
                <a16:creationId xmlns:a16="http://schemas.microsoft.com/office/drawing/2014/main" id="{2F2EF023-09EA-4FC2-975E-8394D54D31AC}"/>
              </a:ext>
            </a:extLst>
          </p:cNvPr>
          <p:cNvSpPr>
            <a:spLocks noGrp="1"/>
          </p:cNvSpPr>
          <p:nvPr>
            <p:ph type="body" sz="quarter" idx="50"/>
          </p:nvPr>
        </p:nvSpPr>
        <p:spPr>
          <a:xfrm>
            <a:off x="4374437" y="3601795"/>
            <a:ext cx="17295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76" name="Text Placeholder 52">
            <a:extLst>
              <a:ext uri="{FF2B5EF4-FFF2-40B4-BE49-F238E27FC236}">
                <a16:creationId xmlns:a16="http://schemas.microsoft.com/office/drawing/2014/main" id="{D2F35EB4-D9E9-4F83-B8C4-52F5015A4062}"/>
              </a:ext>
            </a:extLst>
          </p:cNvPr>
          <p:cNvSpPr>
            <a:spLocks noGrp="1"/>
          </p:cNvSpPr>
          <p:nvPr>
            <p:ph type="body" sz="quarter" idx="51"/>
          </p:nvPr>
        </p:nvSpPr>
        <p:spPr>
          <a:xfrm>
            <a:off x="4374437" y="4025698"/>
            <a:ext cx="17295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77" name="Text Placeholder 52">
            <a:extLst>
              <a:ext uri="{FF2B5EF4-FFF2-40B4-BE49-F238E27FC236}">
                <a16:creationId xmlns:a16="http://schemas.microsoft.com/office/drawing/2014/main" id="{B92ED377-4503-4EC8-811C-CCA84D266AC1}"/>
              </a:ext>
            </a:extLst>
          </p:cNvPr>
          <p:cNvSpPr>
            <a:spLocks noGrp="1"/>
          </p:cNvSpPr>
          <p:nvPr>
            <p:ph type="body" sz="quarter" idx="52"/>
          </p:nvPr>
        </p:nvSpPr>
        <p:spPr>
          <a:xfrm>
            <a:off x="4374437" y="4449601"/>
            <a:ext cx="17295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78" name="Text Placeholder 52">
            <a:extLst>
              <a:ext uri="{FF2B5EF4-FFF2-40B4-BE49-F238E27FC236}">
                <a16:creationId xmlns:a16="http://schemas.microsoft.com/office/drawing/2014/main" id="{CF72E04C-D4DC-4D2B-8AAE-5BADD300386B}"/>
              </a:ext>
            </a:extLst>
          </p:cNvPr>
          <p:cNvSpPr>
            <a:spLocks noGrp="1"/>
          </p:cNvSpPr>
          <p:nvPr>
            <p:ph type="body" sz="quarter" idx="53"/>
          </p:nvPr>
        </p:nvSpPr>
        <p:spPr>
          <a:xfrm>
            <a:off x="4374437" y="4873504"/>
            <a:ext cx="17295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79" name="Text Placeholder 52">
            <a:extLst>
              <a:ext uri="{FF2B5EF4-FFF2-40B4-BE49-F238E27FC236}">
                <a16:creationId xmlns:a16="http://schemas.microsoft.com/office/drawing/2014/main" id="{D98B528A-ED5A-43E6-BC0A-DC44DDED0B8C}"/>
              </a:ext>
            </a:extLst>
          </p:cNvPr>
          <p:cNvSpPr>
            <a:spLocks noGrp="1"/>
          </p:cNvSpPr>
          <p:nvPr>
            <p:ph type="body" sz="quarter" idx="54"/>
          </p:nvPr>
        </p:nvSpPr>
        <p:spPr>
          <a:xfrm>
            <a:off x="4374437" y="5297408"/>
            <a:ext cx="17295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80" name="Text Placeholder 52">
            <a:extLst>
              <a:ext uri="{FF2B5EF4-FFF2-40B4-BE49-F238E27FC236}">
                <a16:creationId xmlns:a16="http://schemas.microsoft.com/office/drawing/2014/main" id="{CA5A6E5D-7744-470D-9364-5D207F862A59}"/>
              </a:ext>
            </a:extLst>
          </p:cNvPr>
          <p:cNvSpPr>
            <a:spLocks noGrp="1"/>
          </p:cNvSpPr>
          <p:nvPr>
            <p:ph type="body" sz="quarter" idx="55"/>
          </p:nvPr>
        </p:nvSpPr>
        <p:spPr>
          <a:xfrm>
            <a:off x="4374437" y="6145213"/>
            <a:ext cx="17295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81" name="Text Placeholder 52">
            <a:extLst>
              <a:ext uri="{FF2B5EF4-FFF2-40B4-BE49-F238E27FC236}">
                <a16:creationId xmlns:a16="http://schemas.microsoft.com/office/drawing/2014/main" id="{EEAA3E83-811F-4F68-A861-FA864509F309}"/>
              </a:ext>
            </a:extLst>
          </p:cNvPr>
          <p:cNvSpPr>
            <a:spLocks noGrp="1"/>
          </p:cNvSpPr>
          <p:nvPr>
            <p:ph type="body" sz="quarter" idx="56"/>
          </p:nvPr>
        </p:nvSpPr>
        <p:spPr>
          <a:xfrm>
            <a:off x="4374437" y="5721310"/>
            <a:ext cx="17295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82" name="Text Placeholder 6">
            <a:extLst>
              <a:ext uri="{FF2B5EF4-FFF2-40B4-BE49-F238E27FC236}">
                <a16:creationId xmlns:a16="http://schemas.microsoft.com/office/drawing/2014/main" id="{634591B8-76C8-4B9B-8E11-566B3235A40A}"/>
              </a:ext>
            </a:extLst>
          </p:cNvPr>
          <p:cNvSpPr>
            <a:spLocks noGrp="1"/>
          </p:cNvSpPr>
          <p:nvPr>
            <p:ph type="body" sz="quarter" idx="57"/>
          </p:nvPr>
        </p:nvSpPr>
        <p:spPr>
          <a:xfrm>
            <a:off x="6332537" y="2330449"/>
            <a:ext cx="1729500" cy="360000"/>
          </a:xfrm>
          <a:solidFill>
            <a:srgbClr val="F2F2F2"/>
          </a:solidFill>
        </p:spPr>
        <p:txBody>
          <a:bodyPr anchor="ctr"/>
          <a:lstStyle>
            <a:lvl1pPr algn="ctr">
              <a:defRPr sz="1200">
                <a:latin typeface="Franklin Gothic Book" panose="020B0503020102020204" pitchFamily="34" charset="0"/>
              </a:defRPr>
            </a:lvl1pPr>
            <a:lvl2pPr algn="ctr">
              <a:defRPr sz="1200"/>
            </a:lvl2pPr>
          </a:lstStyle>
          <a:p>
            <a:pPr lvl="0"/>
            <a:r>
              <a:rPr lang="en-US"/>
              <a:t>Click to edit Master text styles</a:t>
            </a:r>
          </a:p>
        </p:txBody>
      </p:sp>
      <p:sp>
        <p:nvSpPr>
          <p:cNvPr id="83" name="Text Placeholder 52">
            <a:extLst>
              <a:ext uri="{FF2B5EF4-FFF2-40B4-BE49-F238E27FC236}">
                <a16:creationId xmlns:a16="http://schemas.microsoft.com/office/drawing/2014/main" id="{A796B13A-CC1E-4DE9-8C4A-CA5033EABD42}"/>
              </a:ext>
            </a:extLst>
          </p:cNvPr>
          <p:cNvSpPr>
            <a:spLocks noGrp="1"/>
          </p:cNvSpPr>
          <p:nvPr>
            <p:ph type="body" sz="quarter" idx="58"/>
          </p:nvPr>
        </p:nvSpPr>
        <p:spPr>
          <a:xfrm>
            <a:off x="6332537" y="2753989"/>
            <a:ext cx="17295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84" name="Text Placeholder 52">
            <a:extLst>
              <a:ext uri="{FF2B5EF4-FFF2-40B4-BE49-F238E27FC236}">
                <a16:creationId xmlns:a16="http://schemas.microsoft.com/office/drawing/2014/main" id="{9C9CE42F-23C7-4128-9FC6-A97475A6898E}"/>
              </a:ext>
            </a:extLst>
          </p:cNvPr>
          <p:cNvSpPr>
            <a:spLocks noGrp="1"/>
          </p:cNvSpPr>
          <p:nvPr>
            <p:ph type="body" sz="quarter" idx="59"/>
          </p:nvPr>
        </p:nvSpPr>
        <p:spPr>
          <a:xfrm>
            <a:off x="6332537" y="3177892"/>
            <a:ext cx="17295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85" name="Text Placeholder 52">
            <a:extLst>
              <a:ext uri="{FF2B5EF4-FFF2-40B4-BE49-F238E27FC236}">
                <a16:creationId xmlns:a16="http://schemas.microsoft.com/office/drawing/2014/main" id="{FE576AD6-53FE-473A-ABC1-3AFFA4705793}"/>
              </a:ext>
            </a:extLst>
          </p:cNvPr>
          <p:cNvSpPr>
            <a:spLocks noGrp="1"/>
          </p:cNvSpPr>
          <p:nvPr>
            <p:ph type="body" sz="quarter" idx="60"/>
          </p:nvPr>
        </p:nvSpPr>
        <p:spPr>
          <a:xfrm>
            <a:off x="6332537" y="3601795"/>
            <a:ext cx="17295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86" name="Text Placeholder 52">
            <a:extLst>
              <a:ext uri="{FF2B5EF4-FFF2-40B4-BE49-F238E27FC236}">
                <a16:creationId xmlns:a16="http://schemas.microsoft.com/office/drawing/2014/main" id="{374BC2C3-C198-4F91-A0A9-A77F43FB84FC}"/>
              </a:ext>
            </a:extLst>
          </p:cNvPr>
          <p:cNvSpPr>
            <a:spLocks noGrp="1"/>
          </p:cNvSpPr>
          <p:nvPr>
            <p:ph type="body" sz="quarter" idx="61"/>
          </p:nvPr>
        </p:nvSpPr>
        <p:spPr>
          <a:xfrm>
            <a:off x="6332537" y="4025698"/>
            <a:ext cx="17295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87" name="Text Placeholder 52">
            <a:extLst>
              <a:ext uri="{FF2B5EF4-FFF2-40B4-BE49-F238E27FC236}">
                <a16:creationId xmlns:a16="http://schemas.microsoft.com/office/drawing/2014/main" id="{0FEFF5BA-CB0F-433B-88F9-CE703D444E89}"/>
              </a:ext>
            </a:extLst>
          </p:cNvPr>
          <p:cNvSpPr>
            <a:spLocks noGrp="1"/>
          </p:cNvSpPr>
          <p:nvPr>
            <p:ph type="body" sz="quarter" idx="62"/>
          </p:nvPr>
        </p:nvSpPr>
        <p:spPr>
          <a:xfrm>
            <a:off x="6332537" y="4449601"/>
            <a:ext cx="17295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88" name="Text Placeholder 52">
            <a:extLst>
              <a:ext uri="{FF2B5EF4-FFF2-40B4-BE49-F238E27FC236}">
                <a16:creationId xmlns:a16="http://schemas.microsoft.com/office/drawing/2014/main" id="{94435B64-442B-4558-823A-BDA31D99F797}"/>
              </a:ext>
            </a:extLst>
          </p:cNvPr>
          <p:cNvSpPr>
            <a:spLocks noGrp="1"/>
          </p:cNvSpPr>
          <p:nvPr>
            <p:ph type="body" sz="quarter" idx="63"/>
          </p:nvPr>
        </p:nvSpPr>
        <p:spPr>
          <a:xfrm>
            <a:off x="6332537" y="4873504"/>
            <a:ext cx="17295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89" name="Text Placeholder 52">
            <a:extLst>
              <a:ext uri="{FF2B5EF4-FFF2-40B4-BE49-F238E27FC236}">
                <a16:creationId xmlns:a16="http://schemas.microsoft.com/office/drawing/2014/main" id="{8518C72B-8775-49FC-B8B2-C0AC79246705}"/>
              </a:ext>
            </a:extLst>
          </p:cNvPr>
          <p:cNvSpPr>
            <a:spLocks noGrp="1"/>
          </p:cNvSpPr>
          <p:nvPr>
            <p:ph type="body" sz="quarter" idx="64"/>
          </p:nvPr>
        </p:nvSpPr>
        <p:spPr>
          <a:xfrm>
            <a:off x="6332537" y="5297408"/>
            <a:ext cx="17295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90" name="Text Placeholder 52">
            <a:extLst>
              <a:ext uri="{FF2B5EF4-FFF2-40B4-BE49-F238E27FC236}">
                <a16:creationId xmlns:a16="http://schemas.microsoft.com/office/drawing/2014/main" id="{DFF3AF65-1D60-4EE1-8CAC-63BCA67F03D8}"/>
              </a:ext>
            </a:extLst>
          </p:cNvPr>
          <p:cNvSpPr>
            <a:spLocks noGrp="1"/>
          </p:cNvSpPr>
          <p:nvPr>
            <p:ph type="body" sz="quarter" idx="65"/>
          </p:nvPr>
        </p:nvSpPr>
        <p:spPr>
          <a:xfrm>
            <a:off x="6332537" y="6145213"/>
            <a:ext cx="17295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91" name="Text Placeholder 52">
            <a:extLst>
              <a:ext uri="{FF2B5EF4-FFF2-40B4-BE49-F238E27FC236}">
                <a16:creationId xmlns:a16="http://schemas.microsoft.com/office/drawing/2014/main" id="{C03FD47B-1555-45B7-AD16-DE8E5D682E44}"/>
              </a:ext>
            </a:extLst>
          </p:cNvPr>
          <p:cNvSpPr>
            <a:spLocks noGrp="1"/>
          </p:cNvSpPr>
          <p:nvPr>
            <p:ph type="body" sz="quarter" idx="66"/>
          </p:nvPr>
        </p:nvSpPr>
        <p:spPr>
          <a:xfrm>
            <a:off x="6332537" y="5721310"/>
            <a:ext cx="17295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50" name="Text Placeholder 18">
            <a:extLst>
              <a:ext uri="{FF2B5EF4-FFF2-40B4-BE49-F238E27FC236}">
                <a16:creationId xmlns:a16="http://schemas.microsoft.com/office/drawing/2014/main" id="{9AE26950-FF09-4331-AC29-5B0DD3972BF0}"/>
              </a:ext>
            </a:extLst>
          </p:cNvPr>
          <p:cNvSpPr>
            <a:spLocks noGrp="1"/>
          </p:cNvSpPr>
          <p:nvPr>
            <p:ph type="body" sz="quarter" idx="67" hasCustomPrompt="1"/>
          </p:nvPr>
        </p:nvSpPr>
        <p:spPr>
          <a:xfrm>
            <a:off x="8290637" y="1803600"/>
            <a:ext cx="1729500" cy="445028"/>
          </a:xfrm>
          <a:solidFill>
            <a:srgbClr val="909192"/>
          </a:solidFill>
        </p:spPr>
        <p:txBody>
          <a:bodyPr anchor="ctr"/>
          <a:lstStyle>
            <a:lvl1pPr algn="ctr">
              <a:defRPr>
                <a:solidFill>
                  <a:schemeClr val="bg1"/>
                </a:solidFill>
              </a:defRPr>
            </a:lvl1pPr>
          </a:lstStyle>
          <a:p>
            <a:pPr lvl="0"/>
            <a:r>
              <a:rPr lang="en-US" dirty="0"/>
              <a:t>Add title</a:t>
            </a:r>
            <a:endParaRPr lang="en-GB" dirty="0"/>
          </a:p>
        </p:txBody>
      </p:sp>
      <p:sp>
        <p:nvSpPr>
          <p:cNvPr id="51" name="Text Placeholder 6">
            <a:extLst>
              <a:ext uri="{FF2B5EF4-FFF2-40B4-BE49-F238E27FC236}">
                <a16:creationId xmlns:a16="http://schemas.microsoft.com/office/drawing/2014/main" id="{AD95B54B-9B3D-470B-8406-F86E0D6CB573}"/>
              </a:ext>
            </a:extLst>
          </p:cNvPr>
          <p:cNvSpPr>
            <a:spLocks noGrp="1"/>
          </p:cNvSpPr>
          <p:nvPr>
            <p:ph type="body" sz="quarter" idx="68"/>
          </p:nvPr>
        </p:nvSpPr>
        <p:spPr>
          <a:xfrm>
            <a:off x="8290637" y="2330449"/>
            <a:ext cx="1729500" cy="360000"/>
          </a:xfrm>
          <a:solidFill>
            <a:srgbClr val="F2F2F2"/>
          </a:solidFill>
        </p:spPr>
        <p:txBody>
          <a:bodyPr anchor="ctr"/>
          <a:lstStyle>
            <a:lvl1pPr algn="ctr">
              <a:defRPr sz="1200">
                <a:latin typeface="Franklin Gothic Book" panose="020B0503020102020204" pitchFamily="34" charset="0"/>
              </a:defRPr>
            </a:lvl1pPr>
            <a:lvl2pPr algn="ctr">
              <a:defRPr sz="1200"/>
            </a:lvl2pPr>
          </a:lstStyle>
          <a:p>
            <a:pPr lvl="0"/>
            <a:r>
              <a:rPr lang="en-US"/>
              <a:t>Click to edit Master text styles</a:t>
            </a:r>
          </a:p>
        </p:txBody>
      </p:sp>
      <p:sp>
        <p:nvSpPr>
          <p:cNvPr id="52" name="Text Placeholder 52">
            <a:extLst>
              <a:ext uri="{FF2B5EF4-FFF2-40B4-BE49-F238E27FC236}">
                <a16:creationId xmlns:a16="http://schemas.microsoft.com/office/drawing/2014/main" id="{2B0C8CD3-CCE7-43A8-B17C-0836337DF136}"/>
              </a:ext>
            </a:extLst>
          </p:cNvPr>
          <p:cNvSpPr>
            <a:spLocks noGrp="1"/>
          </p:cNvSpPr>
          <p:nvPr>
            <p:ph type="body" sz="quarter" idx="69"/>
          </p:nvPr>
        </p:nvSpPr>
        <p:spPr>
          <a:xfrm>
            <a:off x="8290637" y="2753989"/>
            <a:ext cx="17295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92" name="Text Placeholder 52">
            <a:extLst>
              <a:ext uri="{FF2B5EF4-FFF2-40B4-BE49-F238E27FC236}">
                <a16:creationId xmlns:a16="http://schemas.microsoft.com/office/drawing/2014/main" id="{A88A9EDF-485B-4C3D-AF0F-AA81276CF382}"/>
              </a:ext>
            </a:extLst>
          </p:cNvPr>
          <p:cNvSpPr>
            <a:spLocks noGrp="1"/>
          </p:cNvSpPr>
          <p:nvPr>
            <p:ph type="body" sz="quarter" idx="70"/>
          </p:nvPr>
        </p:nvSpPr>
        <p:spPr>
          <a:xfrm>
            <a:off x="8290637" y="3177892"/>
            <a:ext cx="17295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93" name="Text Placeholder 52">
            <a:extLst>
              <a:ext uri="{FF2B5EF4-FFF2-40B4-BE49-F238E27FC236}">
                <a16:creationId xmlns:a16="http://schemas.microsoft.com/office/drawing/2014/main" id="{96406B13-E2DA-4A07-AC6B-96B9F0FAE83F}"/>
              </a:ext>
            </a:extLst>
          </p:cNvPr>
          <p:cNvSpPr>
            <a:spLocks noGrp="1"/>
          </p:cNvSpPr>
          <p:nvPr>
            <p:ph type="body" sz="quarter" idx="71"/>
          </p:nvPr>
        </p:nvSpPr>
        <p:spPr>
          <a:xfrm>
            <a:off x="8290637" y="3601795"/>
            <a:ext cx="17295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94" name="Text Placeholder 52">
            <a:extLst>
              <a:ext uri="{FF2B5EF4-FFF2-40B4-BE49-F238E27FC236}">
                <a16:creationId xmlns:a16="http://schemas.microsoft.com/office/drawing/2014/main" id="{36881DC0-91E8-4F0A-AF3F-0C0C53D15BB6}"/>
              </a:ext>
            </a:extLst>
          </p:cNvPr>
          <p:cNvSpPr>
            <a:spLocks noGrp="1"/>
          </p:cNvSpPr>
          <p:nvPr>
            <p:ph type="body" sz="quarter" idx="72"/>
          </p:nvPr>
        </p:nvSpPr>
        <p:spPr>
          <a:xfrm>
            <a:off x="8290637" y="4025698"/>
            <a:ext cx="17295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95" name="Text Placeholder 52">
            <a:extLst>
              <a:ext uri="{FF2B5EF4-FFF2-40B4-BE49-F238E27FC236}">
                <a16:creationId xmlns:a16="http://schemas.microsoft.com/office/drawing/2014/main" id="{E24580BA-85EA-4B4F-A31A-212FF3C03793}"/>
              </a:ext>
            </a:extLst>
          </p:cNvPr>
          <p:cNvSpPr>
            <a:spLocks noGrp="1"/>
          </p:cNvSpPr>
          <p:nvPr>
            <p:ph type="body" sz="quarter" idx="73"/>
          </p:nvPr>
        </p:nvSpPr>
        <p:spPr>
          <a:xfrm>
            <a:off x="8290637" y="4449601"/>
            <a:ext cx="17295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96" name="Text Placeholder 52">
            <a:extLst>
              <a:ext uri="{FF2B5EF4-FFF2-40B4-BE49-F238E27FC236}">
                <a16:creationId xmlns:a16="http://schemas.microsoft.com/office/drawing/2014/main" id="{713741E9-152F-44D1-ACC1-8DCD7CB52AD1}"/>
              </a:ext>
            </a:extLst>
          </p:cNvPr>
          <p:cNvSpPr>
            <a:spLocks noGrp="1"/>
          </p:cNvSpPr>
          <p:nvPr>
            <p:ph type="body" sz="quarter" idx="74"/>
          </p:nvPr>
        </p:nvSpPr>
        <p:spPr>
          <a:xfrm>
            <a:off x="8290637" y="4873504"/>
            <a:ext cx="17295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97" name="Text Placeholder 52">
            <a:extLst>
              <a:ext uri="{FF2B5EF4-FFF2-40B4-BE49-F238E27FC236}">
                <a16:creationId xmlns:a16="http://schemas.microsoft.com/office/drawing/2014/main" id="{604123AD-C3D3-4E75-A246-EE3FBE7EF9BC}"/>
              </a:ext>
            </a:extLst>
          </p:cNvPr>
          <p:cNvSpPr>
            <a:spLocks noGrp="1"/>
          </p:cNvSpPr>
          <p:nvPr>
            <p:ph type="body" sz="quarter" idx="75"/>
          </p:nvPr>
        </p:nvSpPr>
        <p:spPr>
          <a:xfrm>
            <a:off x="8290637" y="5297408"/>
            <a:ext cx="17295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98" name="Text Placeholder 52">
            <a:extLst>
              <a:ext uri="{FF2B5EF4-FFF2-40B4-BE49-F238E27FC236}">
                <a16:creationId xmlns:a16="http://schemas.microsoft.com/office/drawing/2014/main" id="{1CC364C3-EC9D-49FD-9EA1-B25D4EAAF9C7}"/>
              </a:ext>
            </a:extLst>
          </p:cNvPr>
          <p:cNvSpPr>
            <a:spLocks noGrp="1"/>
          </p:cNvSpPr>
          <p:nvPr>
            <p:ph type="body" sz="quarter" idx="76"/>
          </p:nvPr>
        </p:nvSpPr>
        <p:spPr>
          <a:xfrm>
            <a:off x="8290637" y="6145213"/>
            <a:ext cx="17295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99" name="Text Placeholder 52">
            <a:extLst>
              <a:ext uri="{FF2B5EF4-FFF2-40B4-BE49-F238E27FC236}">
                <a16:creationId xmlns:a16="http://schemas.microsoft.com/office/drawing/2014/main" id="{1437D342-D63C-4F55-80FA-E93741D081F7}"/>
              </a:ext>
            </a:extLst>
          </p:cNvPr>
          <p:cNvSpPr>
            <a:spLocks noGrp="1"/>
          </p:cNvSpPr>
          <p:nvPr>
            <p:ph type="body" sz="quarter" idx="77"/>
          </p:nvPr>
        </p:nvSpPr>
        <p:spPr>
          <a:xfrm>
            <a:off x="8290637" y="5721310"/>
            <a:ext cx="17295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100" name="Text Placeholder 18">
            <a:extLst>
              <a:ext uri="{FF2B5EF4-FFF2-40B4-BE49-F238E27FC236}">
                <a16:creationId xmlns:a16="http://schemas.microsoft.com/office/drawing/2014/main" id="{90B5A112-663E-4A72-AF1C-06E6E8CA76CB}"/>
              </a:ext>
            </a:extLst>
          </p:cNvPr>
          <p:cNvSpPr>
            <a:spLocks noGrp="1"/>
          </p:cNvSpPr>
          <p:nvPr>
            <p:ph type="body" sz="quarter" idx="78" hasCustomPrompt="1"/>
          </p:nvPr>
        </p:nvSpPr>
        <p:spPr>
          <a:xfrm>
            <a:off x="10248736" y="1803600"/>
            <a:ext cx="1729500" cy="445028"/>
          </a:xfrm>
          <a:solidFill>
            <a:srgbClr val="909192"/>
          </a:solidFill>
        </p:spPr>
        <p:txBody>
          <a:bodyPr anchor="ctr"/>
          <a:lstStyle>
            <a:lvl1pPr algn="ctr">
              <a:defRPr>
                <a:solidFill>
                  <a:schemeClr val="bg1"/>
                </a:solidFill>
              </a:defRPr>
            </a:lvl1pPr>
          </a:lstStyle>
          <a:p>
            <a:pPr lvl="0"/>
            <a:r>
              <a:rPr lang="en-US" dirty="0"/>
              <a:t>Add title</a:t>
            </a:r>
            <a:endParaRPr lang="en-GB" dirty="0"/>
          </a:p>
        </p:txBody>
      </p:sp>
      <p:sp>
        <p:nvSpPr>
          <p:cNvPr id="101" name="Text Placeholder 6">
            <a:extLst>
              <a:ext uri="{FF2B5EF4-FFF2-40B4-BE49-F238E27FC236}">
                <a16:creationId xmlns:a16="http://schemas.microsoft.com/office/drawing/2014/main" id="{AD4F86A5-8ACD-4DC2-99DB-087A66251B69}"/>
              </a:ext>
            </a:extLst>
          </p:cNvPr>
          <p:cNvSpPr>
            <a:spLocks noGrp="1"/>
          </p:cNvSpPr>
          <p:nvPr>
            <p:ph type="body" sz="quarter" idx="79"/>
          </p:nvPr>
        </p:nvSpPr>
        <p:spPr>
          <a:xfrm>
            <a:off x="10248736" y="2330449"/>
            <a:ext cx="1729500" cy="360000"/>
          </a:xfrm>
          <a:solidFill>
            <a:srgbClr val="F2F2F2"/>
          </a:solidFill>
        </p:spPr>
        <p:txBody>
          <a:bodyPr anchor="ctr"/>
          <a:lstStyle>
            <a:lvl1pPr algn="ctr">
              <a:defRPr sz="1200">
                <a:latin typeface="Franklin Gothic Book" panose="020B0503020102020204" pitchFamily="34" charset="0"/>
              </a:defRPr>
            </a:lvl1pPr>
            <a:lvl2pPr algn="ctr">
              <a:defRPr sz="1200"/>
            </a:lvl2pPr>
          </a:lstStyle>
          <a:p>
            <a:pPr lvl="0"/>
            <a:r>
              <a:rPr lang="en-US"/>
              <a:t>Click to edit Master text styles</a:t>
            </a:r>
          </a:p>
        </p:txBody>
      </p:sp>
      <p:sp>
        <p:nvSpPr>
          <p:cNvPr id="102" name="Text Placeholder 52">
            <a:extLst>
              <a:ext uri="{FF2B5EF4-FFF2-40B4-BE49-F238E27FC236}">
                <a16:creationId xmlns:a16="http://schemas.microsoft.com/office/drawing/2014/main" id="{BA7C72BF-0D26-4CC5-8C7C-0FD0C8C81829}"/>
              </a:ext>
            </a:extLst>
          </p:cNvPr>
          <p:cNvSpPr>
            <a:spLocks noGrp="1"/>
          </p:cNvSpPr>
          <p:nvPr>
            <p:ph type="body" sz="quarter" idx="80"/>
          </p:nvPr>
        </p:nvSpPr>
        <p:spPr>
          <a:xfrm>
            <a:off x="10248736" y="2753989"/>
            <a:ext cx="17295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103" name="Text Placeholder 52">
            <a:extLst>
              <a:ext uri="{FF2B5EF4-FFF2-40B4-BE49-F238E27FC236}">
                <a16:creationId xmlns:a16="http://schemas.microsoft.com/office/drawing/2014/main" id="{B7F86C36-B23B-4ACD-84F9-3BCEA6A0705F}"/>
              </a:ext>
            </a:extLst>
          </p:cNvPr>
          <p:cNvSpPr>
            <a:spLocks noGrp="1"/>
          </p:cNvSpPr>
          <p:nvPr>
            <p:ph type="body" sz="quarter" idx="81"/>
          </p:nvPr>
        </p:nvSpPr>
        <p:spPr>
          <a:xfrm>
            <a:off x="10248736" y="3177892"/>
            <a:ext cx="17295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104" name="Text Placeholder 52">
            <a:extLst>
              <a:ext uri="{FF2B5EF4-FFF2-40B4-BE49-F238E27FC236}">
                <a16:creationId xmlns:a16="http://schemas.microsoft.com/office/drawing/2014/main" id="{EEC90A0E-7D2D-4A78-AE6E-E4E3279F362B}"/>
              </a:ext>
            </a:extLst>
          </p:cNvPr>
          <p:cNvSpPr>
            <a:spLocks noGrp="1"/>
          </p:cNvSpPr>
          <p:nvPr>
            <p:ph type="body" sz="quarter" idx="82"/>
          </p:nvPr>
        </p:nvSpPr>
        <p:spPr>
          <a:xfrm>
            <a:off x="10248736" y="3601795"/>
            <a:ext cx="17295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105" name="Text Placeholder 52">
            <a:extLst>
              <a:ext uri="{FF2B5EF4-FFF2-40B4-BE49-F238E27FC236}">
                <a16:creationId xmlns:a16="http://schemas.microsoft.com/office/drawing/2014/main" id="{516ED84D-1F76-4C01-A74C-E1DB5C7A6595}"/>
              </a:ext>
            </a:extLst>
          </p:cNvPr>
          <p:cNvSpPr>
            <a:spLocks noGrp="1"/>
          </p:cNvSpPr>
          <p:nvPr>
            <p:ph type="body" sz="quarter" idx="83"/>
          </p:nvPr>
        </p:nvSpPr>
        <p:spPr>
          <a:xfrm>
            <a:off x="10248736" y="4025698"/>
            <a:ext cx="17295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106" name="Text Placeholder 52">
            <a:extLst>
              <a:ext uri="{FF2B5EF4-FFF2-40B4-BE49-F238E27FC236}">
                <a16:creationId xmlns:a16="http://schemas.microsoft.com/office/drawing/2014/main" id="{7D6B4DE4-A3FD-4C23-B971-BE14E629B736}"/>
              </a:ext>
            </a:extLst>
          </p:cNvPr>
          <p:cNvSpPr>
            <a:spLocks noGrp="1"/>
          </p:cNvSpPr>
          <p:nvPr>
            <p:ph type="body" sz="quarter" idx="84"/>
          </p:nvPr>
        </p:nvSpPr>
        <p:spPr>
          <a:xfrm>
            <a:off x="10248736" y="4449601"/>
            <a:ext cx="17295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107" name="Text Placeholder 52">
            <a:extLst>
              <a:ext uri="{FF2B5EF4-FFF2-40B4-BE49-F238E27FC236}">
                <a16:creationId xmlns:a16="http://schemas.microsoft.com/office/drawing/2014/main" id="{8AC38EB8-B7E8-4805-8D46-3E0459432BB8}"/>
              </a:ext>
            </a:extLst>
          </p:cNvPr>
          <p:cNvSpPr>
            <a:spLocks noGrp="1"/>
          </p:cNvSpPr>
          <p:nvPr>
            <p:ph type="body" sz="quarter" idx="85"/>
          </p:nvPr>
        </p:nvSpPr>
        <p:spPr>
          <a:xfrm>
            <a:off x="10248736" y="4873504"/>
            <a:ext cx="17295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108" name="Text Placeholder 52">
            <a:extLst>
              <a:ext uri="{FF2B5EF4-FFF2-40B4-BE49-F238E27FC236}">
                <a16:creationId xmlns:a16="http://schemas.microsoft.com/office/drawing/2014/main" id="{65E5DDAD-ED96-4AF0-93EE-0908D5E5559C}"/>
              </a:ext>
            </a:extLst>
          </p:cNvPr>
          <p:cNvSpPr>
            <a:spLocks noGrp="1"/>
          </p:cNvSpPr>
          <p:nvPr>
            <p:ph type="body" sz="quarter" idx="86"/>
          </p:nvPr>
        </p:nvSpPr>
        <p:spPr>
          <a:xfrm>
            <a:off x="10248736" y="5297408"/>
            <a:ext cx="17295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109" name="Text Placeholder 52">
            <a:extLst>
              <a:ext uri="{FF2B5EF4-FFF2-40B4-BE49-F238E27FC236}">
                <a16:creationId xmlns:a16="http://schemas.microsoft.com/office/drawing/2014/main" id="{6D2014A2-3CAF-4D8D-918E-BFBB50113E09}"/>
              </a:ext>
            </a:extLst>
          </p:cNvPr>
          <p:cNvSpPr>
            <a:spLocks noGrp="1"/>
          </p:cNvSpPr>
          <p:nvPr>
            <p:ph type="body" sz="quarter" idx="87"/>
          </p:nvPr>
        </p:nvSpPr>
        <p:spPr>
          <a:xfrm>
            <a:off x="10248736" y="6145213"/>
            <a:ext cx="17295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110" name="Text Placeholder 52">
            <a:extLst>
              <a:ext uri="{FF2B5EF4-FFF2-40B4-BE49-F238E27FC236}">
                <a16:creationId xmlns:a16="http://schemas.microsoft.com/office/drawing/2014/main" id="{4C4616F2-AF9B-4305-A9E1-138682922C47}"/>
              </a:ext>
            </a:extLst>
          </p:cNvPr>
          <p:cNvSpPr>
            <a:spLocks noGrp="1"/>
          </p:cNvSpPr>
          <p:nvPr>
            <p:ph type="body" sz="quarter" idx="88"/>
          </p:nvPr>
        </p:nvSpPr>
        <p:spPr>
          <a:xfrm>
            <a:off x="10248736" y="5721310"/>
            <a:ext cx="1729500" cy="360363"/>
          </a:xfrm>
          <a:solidFill>
            <a:srgbClr val="F2F2F2"/>
          </a:solidFill>
        </p:spPr>
        <p:txBody>
          <a:bodyPr vert="horz" wrap="square" lIns="0" tIns="0" rIns="0" bIns="0" rtlCol="0" anchor="ctr">
            <a:noAutofit/>
          </a:bodyPr>
          <a:lstStyle>
            <a:lvl1pPr algn="ctr">
              <a:defRPr lang="en-US" sz="1200">
                <a:latin typeface="Franklin Gothic Book" panose="020B0503020102020204" pitchFamily="34" charset="0"/>
              </a:defRPr>
            </a:lvl1pPr>
            <a:lvl2pPr>
              <a:defRPr lang="en-US" sz="1200"/>
            </a:lvl2pPr>
            <a:lvl3pPr>
              <a:defRPr lang="en-US"/>
            </a:lvl3pPr>
            <a:lvl4pPr>
              <a:defRPr lang="en-US"/>
            </a:lvl4pPr>
            <a:lvl5pPr>
              <a:defRPr lang="en-GB"/>
            </a:lvl5pPr>
          </a:lstStyle>
          <a:p>
            <a:pPr lvl="0" algn="ctr"/>
            <a:r>
              <a:rPr lang="en-US"/>
              <a:t>Click to edit Master text styles</a:t>
            </a:r>
          </a:p>
        </p:txBody>
      </p:sp>
      <p:sp>
        <p:nvSpPr>
          <p:cNvPr id="111" name="Enable Layout Protection" hidden="1">
            <a:extLst>
              <a:ext uri="{FF2B5EF4-FFF2-40B4-BE49-F238E27FC236}">
                <a16:creationId xmlns:a16="http://schemas.microsoft.com/office/drawing/2014/main" id="{61FD9977-E656-4103-9CE3-ED3F42E15336}"/>
              </a:ext>
            </a:extLst>
          </p:cNvPr>
          <p:cNvSpPr>
            <a:spLocks/>
          </p:cNvSpPr>
          <p:nvPr>
            <p:custDataLst>
              <p:tags r:id="rId1"/>
            </p:custDataLst>
          </p:nvPr>
        </p:nvSpPr>
        <p:spPr>
          <a:xfrm>
            <a:off x="458238" y="688976"/>
            <a:ext cx="11520000" cy="5811838"/>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200" dirty="0">
              <a:solidFill>
                <a:schemeClr val="bg1"/>
              </a:solidFill>
            </a:endParaRPr>
          </a:p>
        </p:txBody>
      </p:sp>
    </p:spTree>
    <p:extLst>
      <p:ext uri="{BB962C8B-B14F-4D97-AF65-F5344CB8AC3E}">
        <p14:creationId xmlns:p14="http://schemas.microsoft.com/office/powerpoint/2010/main" val="2471769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Highlight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A1431-D044-4624-A9EB-0EB136BFC7A6}"/>
              </a:ext>
            </a:extLst>
          </p:cNvPr>
          <p:cNvSpPr>
            <a:spLocks noGrp="1"/>
          </p:cNvSpPr>
          <p:nvPr>
            <p:ph type="title"/>
          </p:nvPr>
        </p:nvSpPr>
        <p:spPr>
          <a:xfrm>
            <a:off x="458788" y="702000"/>
            <a:ext cx="11518900" cy="517065"/>
          </a:xfrm>
        </p:spPr>
        <p:txBody>
          <a:bodyPr/>
          <a:lstStyle>
            <a:lvl1pPr>
              <a:defRPr>
                <a:solidFill>
                  <a:schemeClr val="tx2"/>
                </a:solidFill>
              </a:defRPr>
            </a:lvl1pPr>
          </a:lstStyle>
          <a:p>
            <a:r>
              <a:rPr lang="en-US"/>
              <a:t>Click to edit Master title style</a:t>
            </a:r>
            <a:endParaRPr lang="en-GB" dirty="0"/>
          </a:p>
        </p:txBody>
      </p:sp>
      <p:sp>
        <p:nvSpPr>
          <p:cNvPr id="4" name="Subhead">
            <a:extLst>
              <a:ext uri="{FF2B5EF4-FFF2-40B4-BE49-F238E27FC236}">
                <a16:creationId xmlns:a16="http://schemas.microsoft.com/office/drawing/2014/main" id="{DCA722B4-99B5-411C-8627-3BE41B288F3E}"/>
              </a:ext>
            </a:extLst>
          </p:cNvPr>
          <p:cNvSpPr>
            <a:spLocks noGrp="1"/>
          </p:cNvSpPr>
          <p:nvPr>
            <p:ph type="body" sz="quarter" idx="15" hasCustomPrompt="1"/>
          </p:nvPr>
        </p:nvSpPr>
        <p:spPr>
          <a:xfrm>
            <a:off x="458238" y="1190626"/>
            <a:ext cx="11520000" cy="276998"/>
          </a:xfrm>
        </p:spPr>
        <p:txBody>
          <a:bodyPr>
            <a:spAutoFit/>
          </a:bodyPr>
          <a:lstStyle>
            <a:lvl1pPr>
              <a:defRPr sz="1800"/>
            </a:lvl1pPr>
          </a:lstStyle>
          <a:p>
            <a:pPr lvl="0"/>
            <a:r>
              <a:rPr lang="en-US" dirty="0"/>
              <a:t>Sub header – Delete if not needed</a:t>
            </a:r>
            <a:endParaRPr lang="en-GB" dirty="0"/>
          </a:p>
        </p:txBody>
      </p:sp>
      <p:sp>
        <p:nvSpPr>
          <p:cNvPr id="10" name="Content Placeholder 9">
            <a:extLst>
              <a:ext uri="{FF2B5EF4-FFF2-40B4-BE49-F238E27FC236}">
                <a16:creationId xmlns:a16="http://schemas.microsoft.com/office/drawing/2014/main" id="{4449D784-FE93-464B-ADAB-4D3E9147EA48}"/>
              </a:ext>
            </a:extLst>
          </p:cNvPr>
          <p:cNvSpPr>
            <a:spLocks noGrp="1"/>
          </p:cNvSpPr>
          <p:nvPr>
            <p:ph sz="quarter" idx="16"/>
          </p:nvPr>
        </p:nvSpPr>
        <p:spPr>
          <a:xfrm>
            <a:off x="458238" y="1803600"/>
            <a:ext cx="5645700" cy="2139022"/>
          </a:xfrm>
          <a:solidFill>
            <a:srgbClr val="F2F2F2"/>
          </a:solidFill>
        </p:spPr>
        <p:txBody>
          <a:bodyPr lIns="136800" tIns="136800" rIns="136800" bIns="1368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ontent Placeholder 11">
            <a:extLst>
              <a:ext uri="{FF2B5EF4-FFF2-40B4-BE49-F238E27FC236}">
                <a16:creationId xmlns:a16="http://schemas.microsoft.com/office/drawing/2014/main" id="{3FB5C874-4662-425C-898A-A5325C93740F}"/>
              </a:ext>
            </a:extLst>
          </p:cNvPr>
          <p:cNvSpPr>
            <a:spLocks noGrp="1"/>
          </p:cNvSpPr>
          <p:nvPr>
            <p:ph sz="quarter" idx="17"/>
          </p:nvPr>
        </p:nvSpPr>
        <p:spPr>
          <a:xfrm>
            <a:off x="6332538" y="1803600"/>
            <a:ext cx="5645700" cy="2138400"/>
          </a:xfrm>
          <a:solidFill>
            <a:srgbClr val="F2F2F2"/>
          </a:solidFill>
        </p:spPr>
        <p:txBody>
          <a:bodyPr lIns="136800" tIns="136800" rIns="136800" bIns="1368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Content Placeholder 15">
            <a:extLst>
              <a:ext uri="{FF2B5EF4-FFF2-40B4-BE49-F238E27FC236}">
                <a16:creationId xmlns:a16="http://schemas.microsoft.com/office/drawing/2014/main" id="{51FE2C3C-8EAB-4147-8FF4-5B28AEB99268}"/>
              </a:ext>
            </a:extLst>
          </p:cNvPr>
          <p:cNvSpPr>
            <a:spLocks noGrp="1"/>
          </p:cNvSpPr>
          <p:nvPr>
            <p:ph sz="quarter" idx="18"/>
          </p:nvPr>
        </p:nvSpPr>
        <p:spPr>
          <a:xfrm>
            <a:off x="458238" y="4150385"/>
            <a:ext cx="11520000" cy="2355190"/>
          </a:xfrm>
          <a:solidFill>
            <a:srgbClr val="F2F2F2"/>
          </a:solidFill>
        </p:spPr>
        <p:txBody>
          <a:bodyPr lIns="136800" tIns="136800" rIns="136800" bIns="1368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Enable Layout Protection" hidden="1">
            <a:extLst>
              <a:ext uri="{FF2B5EF4-FFF2-40B4-BE49-F238E27FC236}">
                <a16:creationId xmlns:a16="http://schemas.microsoft.com/office/drawing/2014/main" id="{49F037E9-CAF8-4457-A1DE-42159E753E19}"/>
              </a:ext>
            </a:extLst>
          </p:cNvPr>
          <p:cNvSpPr>
            <a:spLocks/>
          </p:cNvSpPr>
          <p:nvPr>
            <p:custDataLst>
              <p:tags r:id="rId1"/>
            </p:custDataLst>
          </p:nvPr>
        </p:nvSpPr>
        <p:spPr>
          <a:xfrm>
            <a:off x="458238" y="688976"/>
            <a:ext cx="11520000" cy="5811838"/>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200" dirty="0">
              <a:solidFill>
                <a:schemeClr val="bg1"/>
              </a:solidFill>
            </a:endParaRPr>
          </a:p>
        </p:txBody>
      </p:sp>
    </p:spTree>
    <p:extLst>
      <p:ext uri="{BB962C8B-B14F-4D97-AF65-F5344CB8AC3E}">
        <p14:creationId xmlns:p14="http://schemas.microsoft.com/office/powerpoint/2010/main" val="925305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3" name="Enable Layout Protection" hidden="1">
            <a:extLst>
              <a:ext uri="{FF2B5EF4-FFF2-40B4-BE49-F238E27FC236}">
                <a16:creationId xmlns:a16="http://schemas.microsoft.com/office/drawing/2014/main" id="{4BF76BCE-871A-4AC3-8674-98FB569DF5E9}"/>
              </a:ext>
            </a:extLst>
          </p:cNvPr>
          <p:cNvSpPr>
            <a:spLocks/>
          </p:cNvSpPr>
          <p:nvPr>
            <p:custDataLst>
              <p:tags r:id="rId1"/>
            </p:custDataLst>
          </p:nvPr>
        </p:nvSpPr>
        <p:spPr bwMode="auto">
          <a:xfrm>
            <a:off x="429768" y="1308470"/>
            <a:ext cx="11538001" cy="5160592"/>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de-DE" sz="2600" b="1" dirty="0">
              <a:gradFill>
                <a:gsLst>
                  <a:gs pos="0">
                    <a:schemeClr val="accent1">
                      <a:lumMod val="5000"/>
                      <a:lumOff val="95000"/>
                    </a:schemeClr>
                  </a:gs>
                  <a:gs pos="100000">
                    <a:schemeClr val="bg1"/>
                  </a:gs>
                </a:gsLst>
                <a:lin ang="5400000" scaled="1"/>
              </a:gradFill>
              <a:ea typeface="Segoe UI" pitchFamily="34" charset="0"/>
              <a:cs typeface="Segoe UI" pitchFamily="34" charset="0"/>
            </a:endParaRPr>
          </a:p>
        </p:txBody>
      </p:sp>
    </p:spTree>
    <p:extLst>
      <p:ext uri="{BB962C8B-B14F-4D97-AF65-F5344CB8AC3E}">
        <p14:creationId xmlns:p14="http://schemas.microsoft.com/office/powerpoint/2010/main" val="2759534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able of contents (not automate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590C2-898A-45A0-80B7-E3A00B53C6F3}"/>
              </a:ext>
            </a:extLst>
          </p:cNvPr>
          <p:cNvSpPr>
            <a:spLocks noGrp="1"/>
          </p:cNvSpPr>
          <p:nvPr>
            <p:ph type="title"/>
          </p:nvPr>
        </p:nvSpPr>
        <p:spPr>
          <a:xfrm>
            <a:off x="458788" y="702000"/>
            <a:ext cx="11518900" cy="517065"/>
          </a:xfrm>
        </p:spPr>
        <p:txBody>
          <a:bodyPr vert="horz" wrap="square" lIns="0" tIns="0" rIns="0" bIns="0" rtlCol="0" anchor="t">
            <a:noAutofit/>
          </a:bodyPr>
          <a:lstStyle>
            <a:lvl1pPr>
              <a:defRPr lang="en-GB" dirty="0">
                <a:solidFill>
                  <a:schemeClr val="bg1"/>
                </a:solidFill>
              </a:defRPr>
            </a:lvl1pPr>
          </a:lstStyle>
          <a:p>
            <a:pPr lvl="0"/>
            <a:r>
              <a:rPr lang="en-US"/>
              <a:t>Click to edit Master title style</a:t>
            </a:r>
            <a:endParaRPr lang="en-GB" dirty="0"/>
          </a:p>
        </p:txBody>
      </p:sp>
      <p:sp>
        <p:nvSpPr>
          <p:cNvPr id="4" name="Text Placeholder 3">
            <a:extLst>
              <a:ext uri="{FF2B5EF4-FFF2-40B4-BE49-F238E27FC236}">
                <a16:creationId xmlns:a16="http://schemas.microsoft.com/office/drawing/2014/main" id="{03AB601E-9787-488F-BBD8-61BABCC79506}"/>
              </a:ext>
            </a:extLst>
          </p:cNvPr>
          <p:cNvSpPr>
            <a:spLocks noGrp="1"/>
          </p:cNvSpPr>
          <p:nvPr>
            <p:ph type="body" sz="quarter" idx="10"/>
          </p:nvPr>
        </p:nvSpPr>
        <p:spPr>
          <a:xfrm>
            <a:off x="458238" y="1405459"/>
            <a:ext cx="11520000" cy="4784137"/>
          </a:xfrm>
        </p:spPr>
        <p:txBody>
          <a:bodyPr/>
          <a:lstStyle>
            <a:lvl1pPr marL="482400" indent="-482400">
              <a:lnSpc>
                <a:spcPct val="90000"/>
              </a:lnSpc>
              <a:spcBef>
                <a:spcPts val="1000"/>
              </a:spcBef>
              <a:buSzPct val="100000"/>
              <a:buFont typeface="+mj-lt"/>
              <a:buAutoNum type="arabicPeriod"/>
              <a:defRPr sz="3600" b="0" i="0" baseline="0">
                <a:solidFill>
                  <a:schemeClr val="bg1"/>
                </a:solidFill>
                <a:latin typeface="Franklin Gothic Medium Cond" panose="020B0606030402020204" pitchFamily="34" charset="0"/>
              </a:defRPr>
            </a:lvl1pPr>
            <a:lvl2pPr marL="482400" indent="-482400">
              <a:lnSpc>
                <a:spcPct val="90000"/>
              </a:lnSpc>
              <a:spcBef>
                <a:spcPts val="1000"/>
              </a:spcBef>
              <a:buSzPct val="100000"/>
              <a:buFont typeface="+mj-lt"/>
              <a:buAutoNum type="arabicPeriod"/>
              <a:defRPr sz="3600" b="0" i="0" baseline="0">
                <a:solidFill>
                  <a:srgbClr val="FBD9A0"/>
                </a:solidFill>
                <a:latin typeface="Franklin Gothic Medium Cond" panose="020B0606030402020204" pitchFamily="34" charset="0"/>
              </a:defRPr>
            </a:lvl2pPr>
            <a:lvl3pPr marL="964800" indent="-482400">
              <a:lnSpc>
                <a:spcPct val="90000"/>
              </a:lnSpc>
              <a:spcBef>
                <a:spcPts val="600"/>
              </a:spcBef>
              <a:defRPr sz="3600" b="0" i="0" baseline="0">
                <a:solidFill>
                  <a:schemeClr val="bg1"/>
                </a:solidFill>
                <a:latin typeface="Franklin Gothic Medium Cond" panose="020B0606030402020204" pitchFamily="34" charset="0"/>
              </a:defRPr>
            </a:lvl3pPr>
            <a:lvl4pPr marL="964800" indent="-482400">
              <a:lnSpc>
                <a:spcPct val="90000"/>
              </a:lnSpc>
              <a:spcBef>
                <a:spcPts val="600"/>
              </a:spcBef>
              <a:defRPr sz="3600" b="0" i="0" baseline="0">
                <a:solidFill>
                  <a:srgbClr val="FBD9A0"/>
                </a:solidFill>
                <a:latin typeface="Franklin Gothic Medium Cond" panose="020B0606030402020204" pitchFamily="34" charset="0"/>
              </a:defRPr>
            </a:lvl4pPr>
            <a:lvl5pPr marL="1447200" indent="-482400">
              <a:lnSpc>
                <a:spcPct val="90000"/>
              </a:lnSpc>
              <a:spcBef>
                <a:spcPts val="600"/>
              </a:spcBef>
              <a:spcAft>
                <a:spcPts val="0"/>
              </a:spcAft>
              <a:defRPr sz="3600" b="0" i="0" baseline="0">
                <a:solidFill>
                  <a:schemeClr val="bg1"/>
                </a:solidFill>
                <a:latin typeface="Franklin Gothic Medium Cond" panose="020B0606030402020204" pitchFamily="34" charset="0"/>
              </a:defRPr>
            </a:lvl5pPr>
            <a:lvl6pPr marL="1447200" indent="-482400">
              <a:spcBef>
                <a:spcPts val="600"/>
              </a:spcBef>
              <a:spcAft>
                <a:spcPts val="0"/>
              </a:spcAft>
              <a:defRPr sz="3600">
                <a:solidFill>
                  <a:srgbClr val="FBD9A0"/>
                </a:solidFill>
                <a:latin typeface="Franklin Gothic Medium Cond" panose="020B0606030402020204" pitchFamily="34" charset="0"/>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171054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p15="http://schemas.microsoft.com/office/powerpoint/2012/main">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empower Agenda">
    <p:spTree>
      <p:nvGrpSpPr>
        <p:cNvPr id="1" name=""/>
        <p:cNvGrpSpPr/>
        <p:nvPr/>
      </p:nvGrpSpPr>
      <p:grpSpPr>
        <a:xfrm>
          <a:off x="0" y="0"/>
          <a:ext cx="0" cy="0"/>
          <a:chOff x="0" y="0"/>
          <a:chExt cx="0" cy="0"/>
        </a:xfrm>
      </p:grpSpPr>
      <p:sp>
        <p:nvSpPr>
          <p:cNvPr id="10" name="Rectangle 9"/>
          <p:cNvSpPr/>
          <p:nvPr/>
        </p:nvSpPr>
        <p:spPr bwMode="auto">
          <a:xfrm>
            <a:off x="0" y="0"/>
            <a:ext cx="12436475"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A086E216-1C16-4708-B639-BF923F2EE1DA}"/>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de-DE" dirty="0"/>
          </a:p>
        </p:txBody>
      </p:sp>
      <p:sp>
        <p:nvSpPr>
          <p:cNvPr id="4" name="Enable Layout Protection" hidden="1">
            <a:extLst>
              <a:ext uri="{FF2B5EF4-FFF2-40B4-BE49-F238E27FC236}">
                <a16:creationId xmlns:a16="http://schemas.microsoft.com/office/drawing/2014/main" id="{55E682DF-BB11-4DB7-AAC1-539A247CD6E9}"/>
              </a:ext>
            </a:extLst>
          </p:cNvPr>
          <p:cNvSpPr>
            <a:spLocks/>
          </p:cNvSpPr>
          <p:nvPr>
            <p:custDataLst>
              <p:tags r:id="rId1"/>
            </p:custDataLst>
          </p:nvPr>
        </p:nvSpPr>
        <p:spPr>
          <a:xfrm>
            <a:off x="458238" y="688976"/>
            <a:ext cx="11520000" cy="5811838"/>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200" dirty="0">
              <a:solidFill>
                <a:schemeClr val="bg1"/>
              </a:solidFill>
            </a:endParaRPr>
          </a:p>
        </p:txBody>
      </p:sp>
    </p:spTree>
    <p:extLst>
      <p:ext uri="{BB962C8B-B14F-4D97-AF65-F5344CB8AC3E}">
        <p14:creationId xmlns:p14="http://schemas.microsoft.com/office/powerpoint/2010/main" val="1716421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bwMode="auto">
          <a:xfrm>
            <a:off x="0" y="0"/>
            <a:ext cx="12436475"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          </a:t>
            </a:r>
          </a:p>
        </p:txBody>
      </p:sp>
      <p:sp>
        <p:nvSpPr>
          <p:cNvPr id="5" name="Rectangle 4"/>
          <p:cNvSpPr/>
          <p:nvPr/>
        </p:nvSpPr>
        <p:spPr bwMode="auto">
          <a:xfrm>
            <a:off x="0" y="3718314"/>
            <a:ext cx="12436392" cy="609600"/>
          </a:xfrm>
          <a:prstGeom prst="rect">
            <a:avLst/>
          </a:prstGeom>
          <a:solidFill>
            <a:schemeClr val="bg1">
              <a:alpha val="2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97810" y="3861890"/>
            <a:ext cx="1092993" cy="364331"/>
          </a:xfrm>
          <a:prstGeom prst="rect">
            <a:avLst/>
          </a:prstGeom>
        </p:spPr>
      </p:pic>
      <p:sp>
        <p:nvSpPr>
          <p:cNvPr id="8" name="Text Placeholder 5"/>
          <p:cNvSpPr>
            <a:spLocks noGrp="1"/>
          </p:cNvSpPr>
          <p:nvPr>
            <p:ph type="body" sz="quarter" idx="10" hasCustomPrompt="1"/>
          </p:nvPr>
        </p:nvSpPr>
        <p:spPr>
          <a:xfrm>
            <a:off x="457200" y="5582245"/>
            <a:ext cx="4310824" cy="923330"/>
          </a:xfrm>
        </p:spPr>
        <p:txBody>
          <a:bodyPr lIns="0" anchor="b" anchorCtr="0">
            <a:spAutoFit/>
          </a:bodyPr>
          <a:lstStyle>
            <a:lvl1pPr marL="0" indent="0">
              <a:spcBef>
                <a:spcPts val="0"/>
              </a:spcBef>
              <a:buNone/>
              <a:defRPr sz="2000" b="0">
                <a:solidFill>
                  <a:schemeClr val="bg1"/>
                </a:solidFill>
                <a:latin typeface="+mn-lt"/>
              </a:defRPr>
            </a:lvl1pPr>
            <a:lvl2pPr marL="342900" indent="0">
              <a:buNone/>
              <a:defRPr/>
            </a:lvl2pPr>
            <a:lvl3pPr marL="571500" indent="0">
              <a:buNone/>
              <a:defRPr/>
            </a:lvl3pPr>
            <a:lvl4pPr marL="800100" indent="0">
              <a:buNone/>
              <a:defRPr/>
            </a:lvl4pPr>
            <a:lvl5pPr marL="1028700" indent="0">
              <a:buNone/>
              <a:defRPr/>
            </a:lvl5pPr>
          </a:lstStyle>
          <a:p>
            <a:pPr lvl="0"/>
            <a:r>
              <a:rPr lang="en-US" dirty="0"/>
              <a:t>Name, Title</a:t>
            </a:r>
          </a:p>
          <a:p>
            <a:pPr lvl="0"/>
            <a:r>
              <a:rPr lang="en-US" dirty="0"/>
              <a:t>D: 555-555-555 M: 555-555-555</a:t>
            </a:r>
          </a:p>
          <a:p>
            <a:pPr lvl="0"/>
            <a:r>
              <a:rPr lang="en-US" dirty="0"/>
              <a:t>name@mcorp.cx</a:t>
            </a:r>
          </a:p>
        </p:txBody>
      </p:sp>
      <p:sp>
        <p:nvSpPr>
          <p:cNvPr id="6" name="Enable Layout Protection" hidden="1">
            <a:extLst>
              <a:ext uri="{FF2B5EF4-FFF2-40B4-BE49-F238E27FC236}">
                <a16:creationId xmlns:a16="http://schemas.microsoft.com/office/drawing/2014/main" id="{373C4F7F-37FC-44FC-B3B7-0CCB415149F4}"/>
              </a:ext>
            </a:extLst>
          </p:cNvPr>
          <p:cNvSpPr>
            <a:spLocks/>
          </p:cNvSpPr>
          <p:nvPr>
            <p:custDataLst>
              <p:tags r:id="rId1"/>
            </p:custDataLst>
          </p:nvPr>
        </p:nvSpPr>
        <p:spPr>
          <a:xfrm>
            <a:off x="458238" y="688976"/>
            <a:ext cx="11520000" cy="5811838"/>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200" dirty="0">
              <a:solidFill>
                <a:schemeClr val="bg1"/>
              </a:solidFill>
            </a:endParaRPr>
          </a:p>
        </p:txBody>
      </p:sp>
    </p:spTree>
    <p:extLst>
      <p:ext uri="{BB962C8B-B14F-4D97-AF65-F5344CB8AC3E}">
        <p14:creationId xmlns:p14="http://schemas.microsoft.com/office/powerpoint/2010/main" val="2554631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ubhead and text">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E051415D-9AD6-42B7-A5B5-AD959222ADD9}"/>
              </a:ext>
            </a:extLst>
          </p:cNvPr>
          <p:cNvSpPr>
            <a:spLocks noGrp="1"/>
          </p:cNvSpPr>
          <p:nvPr>
            <p:ph sz="quarter" idx="10"/>
          </p:nvPr>
        </p:nvSpPr>
        <p:spPr>
          <a:xfrm>
            <a:off x="458238" y="1797122"/>
            <a:ext cx="11520000" cy="47036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2" name="Title 1">
            <a:extLst>
              <a:ext uri="{FF2B5EF4-FFF2-40B4-BE49-F238E27FC236}">
                <a16:creationId xmlns:a16="http://schemas.microsoft.com/office/drawing/2014/main" id="{D158447E-E335-4552-932F-3E20E18D7BE6}"/>
              </a:ext>
            </a:extLst>
          </p:cNvPr>
          <p:cNvSpPr>
            <a:spLocks noGrp="1"/>
          </p:cNvSpPr>
          <p:nvPr>
            <p:ph type="title"/>
          </p:nvPr>
        </p:nvSpPr>
        <p:spPr>
          <a:xfrm>
            <a:off x="458788" y="702000"/>
            <a:ext cx="11518900" cy="487441"/>
          </a:xfrm>
        </p:spPr>
        <p:txBody>
          <a:bodyPr>
            <a:spAutoFit/>
          </a:bodyPr>
          <a:lstStyle>
            <a:lvl1pPr>
              <a:defRPr>
                <a:solidFill>
                  <a:schemeClr val="tx2"/>
                </a:solidFill>
              </a:defRPr>
            </a:lvl1pPr>
          </a:lstStyle>
          <a:p>
            <a:r>
              <a:rPr lang="en-US"/>
              <a:t>Click to edit Master title style</a:t>
            </a:r>
            <a:endParaRPr lang="en-GB" dirty="0"/>
          </a:p>
        </p:txBody>
      </p:sp>
      <p:sp>
        <p:nvSpPr>
          <p:cNvPr id="4" name="Subhead">
            <a:extLst>
              <a:ext uri="{FF2B5EF4-FFF2-40B4-BE49-F238E27FC236}">
                <a16:creationId xmlns:a16="http://schemas.microsoft.com/office/drawing/2014/main" id="{50F3534E-86D7-443B-842A-0CC6DF73FA72}"/>
              </a:ext>
            </a:extLst>
          </p:cNvPr>
          <p:cNvSpPr>
            <a:spLocks noGrp="1"/>
          </p:cNvSpPr>
          <p:nvPr>
            <p:ph type="body" sz="quarter" idx="15" hasCustomPrompt="1"/>
          </p:nvPr>
        </p:nvSpPr>
        <p:spPr>
          <a:xfrm>
            <a:off x="458238" y="1190626"/>
            <a:ext cx="11520000" cy="276998"/>
          </a:xfrm>
        </p:spPr>
        <p:txBody>
          <a:bodyPr>
            <a:spAutoFit/>
          </a:bodyPr>
          <a:lstStyle>
            <a:lvl1pPr>
              <a:spcBef>
                <a:spcPts val="0"/>
              </a:spcBef>
              <a:defRPr sz="1800"/>
            </a:lvl1pPr>
            <a:lvl2pPr>
              <a:defRPr sz="1800"/>
            </a:lvl2pPr>
            <a:lvl3pPr>
              <a:defRPr sz="1800"/>
            </a:lvl3pPr>
            <a:lvl4pPr>
              <a:defRPr sz="1800"/>
            </a:lvl4pPr>
            <a:lvl5pPr>
              <a:defRPr sz="1800"/>
            </a:lvl5pPr>
          </a:lstStyle>
          <a:p>
            <a:pPr lvl="0"/>
            <a:r>
              <a:rPr lang="en-US" dirty="0"/>
              <a:t>Sub header – Delete if not needed</a:t>
            </a:r>
            <a:endParaRPr lang="en-GB" dirty="0"/>
          </a:p>
        </p:txBody>
      </p:sp>
    </p:spTree>
    <p:extLst>
      <p:ext uri="{BB962C8B-B14F-4D97-AF65-F5344CB8AC3E}">
        <p14:creationId xmlns:p14="http://schemas.microsoft.com/office/powerpoint/2010/main" val="316269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85A087-85AC-0427-C824-24FD835F6E46}"/>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6DF53C4B-66C6-90DE-1C56-46ACA16C4A6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D618DB6-C395-4334-73E3-5BEEEDE7BC3D}"/>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42726523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E52D2D86-C60E-5647-AF36-BF7950B3C46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035" r="-1223"/>
          <a:stretch/>
        </p:blipFill>
        <p:spPr>
          <a:xfrm flipH="1">
            <a:off x="-219120" y="-4964"/>
            <a:ext cx="12874714" cy="184780"/>
          </a:xfrm>
          <a:prstGeom prst="rect">
            <a:avLst/>
          </a:prstGeom>
        </p:spPr>
      </p:pic>
      <p:sp>
        <p:nvSpPr>
          <p:cNvPr id="2" name="Title 1">
            <a:extLst>
              <a:ext uri="{FF2B5EF4-FFF2-40B4-BE49-F238E27FC236}">
                <a16:creationId xmlns:a16="http://schemas.microsoft.com/office/drawing/2014/main" id="{44F058D2-032C-6D4F-B89D-8EF65B16C28D}"/>
              </a:ext>
            </a:extLst>
          </p:cNvPr>
          <p:cNvSpPr>
            <a:spLocks noGrp="1"/>
          </p:cNvSpPr>
          <p:nvPr>
            <p:ph type="title"/>
          </p:nvPr>
        </p:nvSpPr>
        <p:spPr>
          <a:xfrm>
            <a:off x="277154" y="179816"/>
            <a:ext cx="6866967" cy="833497"/>
          </a:xfrm>
        </p:spPr>
        <p:txBody>
          <a:bodyPr>
            <a:normAutofit/>
          </a:bodyPr>
          <a:lstStyle>
            <a:lvl1pPr>
              <a:defRPr sz="4352">
                <a:solidFill>
                  <a:schemeClr val="bg1"/>
                </a:solidFill>
              </a:defRPr>
            </a:lvl1pPr>
          </a:lstStyle>
          <a:p>
            <a:r>
              <a:rPr lang="en-US" dirty="0"/>
              <a:t>Click to edit Master title style</a:t>
            </a:r>
          </a:p>
        </p:txBody>
      </p:sp>
      <p:pic>
        <p:nvPicPr>
          <p:cNvPr id="3" name="Picture 2" descr="Background pattern&#10;&#10;Description automatically generated">
            <a:extLst>
              <a:ext uri="{FF2B5EF4-FFF2-40B4-BE49-F238E27FC236}">
                <a16:creationId xmlns:a16="http://schemas.microsoft.com/office/drawing/2014/main" id="{B457BB13-14B4-7166-DFDE-048693CCE72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035" r="-1223"/>
          <a:stretch/>
        </p:blipFill>
        <p:spPr>
          <a:xfrm flipH="1">
            <a:off x="-219120" y="6814710"/>
            <a:ext cx="12874714" cy="184780"/>
          </a:xfrm>
          <a:prstGeom prst="rect">
            <a:avLst/>
          </a:prstGeom>
        </p:spPr>
      </p:pic>
      <p:sp>
        <p:nvSpPr>
          <p:cNvPr id="4" name="TextBox 3">
            <a:extLst>
              <a:ext uri="{FF2B5EF4-FFF2-40B4-BE49-F238E27FC236}">
                <a16:creationId xmlns:a16="http://schemas.microsoft.com/office/drawing/2014/main" id="{426F8A14-1B6D-0106-9075-E3F91983BD20}"/>
              </a:ext>
            </a:extLst>
          </p:cNvPr>
          <p:cNvSpPr txBox="1"/>
          <p:nvPr userDrawn="1"/>
        </p:nvSpPr>
        <p:spPr>
          <a:xfrm>
            <a:off x="44844" y="6790527"/>
            <a:ext cx="1913449" cy="262241"/>
          </a:xfrm>
          <a:prstGeom prst="rect">
            <a:avLst/>
          </a:prstGeom>
          <a:noFill/>
        </p:spPr>
        <p:txBody>
          <a:bodyPr wrap="none" rtlCol="0">
            <a:spAutoFit/>
          </a:bodyPr>
          <a:lstStyle/>
          <a:p>
            <a:r>
              <a:rPr lang="en-US" sz="1071" dirty="0">
                <a:solidFill>
                  <a:schemeClr val="bg1"/>
                </a:solidFill>
              </a:rPr>
              <a:t>© Experience Catalysts 2023</a:t>
            </a:r>
          </a:p>
        </p:txBody>
      </p:sp>
    </p:spTree>
    <p:extLst>
      <p:ext uri="{BB962C8B-B14F-4D97-AF65-F5344CB8AC3E}">
        <p14:creationId xmlns:p14="http://schemas.microsoft.com/office/powerpoint/2010/main" val="2240538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008">
          <p15:clr>
            <a:srgbClr val="FBAE40"/>
          </p15:clr>
        </p15:guide>
        <p15:guide id="2" pos="36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Custom Layou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6CB4B4D-7CA3-9044-876B-883B54F8677D}" type="slidenum">
              <a:rPr lang="uk-UA" smtClean="0"/>
              <a:t>‹#›</a:t>
            </a:fld>
            <a:endParaRPr lang="uk-UA"/>
          </a:p>
        </p:txBody>
      </p:sp>
      <p:sp>
        <p:nvSpPr>
          <p:cNvPr id="2" name="Rectangle 1">
            <a:extLst>
              <a:ext uri="{FF2B5EF4-FFF2-40B4-BE49-F238E27FC236}">
                <a16:creationId xmlns:a16="http://schemas.microsoft.com/office/drawing/2014/main" id="{A7F5043E-354A-8348-A5B2-73B705AE934F}"/>
              </a:ext>
            </a:extLst>
          </p:cNvPr>
          <p:cNvSpPr/>
          <p:nvPr userDrawn="1"/>
        </p:nvSpPr>
        <p:spPr>
          <a:xfrm>
            <a:off x="0" y="0"/>
            <a:ext cx="12436475" cy="1162375"/>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Tree>
    <p:extLst>
      <p:ext uri="{BB962C8B-B14F-4D97-AF65-F5344CB8AC3E}">
        <p14:creationId xmlns:p14="http://schemas.microsoft.com/office/powerpoint/2010/main" val="897831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White Page Title Only" userDrawn="1">
  <p:cSld name="White Page Title Only">
    <p:spTree>
      <p:nvGrpSpPr>
        <p:cNvPr id="1" name="Shape 59"/>
        <p:cNvGrpSpPr/>
        <p:nvPr/>
      </p:nvGrpSpPr>
      <p:grpSpPr>
        <a:xfrm>
          <a:off x="0" y="0"/>
          <a:ext cx="0" cy="0"/>
          <a:chOff x="0" y="0"/>
          <a:chExt cx="0" cy="0"/>
        </a:xfrm>
      </p:grpSpPr>
    </p:spTree>
    <p:extLst>
      <p:ext uri="{BB962C8B-B14F-4D97-AF65-F5344CB8AC3E}">
        <p14:creationId xmlns:p14="http://schemas.microsoft.com/office/powerpoint/2010/main" val="2030451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524662" y="668876"/>
            <a:ext cx="11383781" cy="602465"/>
          </a:xfrm>
          <a:prstGeom prst="rect">
            <a:avLst/>
          </a:prstGeom>
        </p:spPr>
        <p:txBody>
          <a:bodyPr vert="horz" lIns="91440" tIns="45720" rIns="91440" bIns="45720" rtlCol="0" anchor="t">
            <a:noAutofit/>
          </a:bodyPr>
          <a:lstStyle/>
          <a:p>
            <a:r>
              <a:rPr lang="en-US"/>
              <a:t>Click to edit Master title style</a:t>
            </a:r>
          </a:p>
        </p:txBody>
      </p:sp>
      <p:sp>
        <p:nvSpPr>
          <p:cNvPr id="8" name="Slide Number Placeholder 5"/>
          <p:cNvSpPr>
            <a:spLocks noGrp="1"/>
          </p:cNvSpPr>
          <p:nvPr>
            <p:ph type="sldNum" sz="quarter" idx="4"/>
          </p:nvPr>
        </p:nvSpPr>
        <p:spPr>
          <a:xfrm>
            <a:off x="525163" y="6544415"/>
            <a:ext cx="435475" cy="372394"/>
          </a:xfrm>
          <a:prstGeom prst="rect">
            <a:avLst/>
          </a:prstGeom>
        </p:spPr>
        <p:txBody>
          <a:bodyPr vert="horz" lIns="91440" tIns="45720" rIns="91440" bIns="45720" rtlCol="0" anchor="ctr"/>
          <a:lstStyle>
            <a:lvl1pPr algn="l">
              <a:defRPr sz="1020">
                <a:solidFill>
                  <a:srgbClr val="919195"/>
                </a:solidFill>
              </a:defRPr>
            </a:lvl1pPr>
          </a:lstStyle>
          <a:p>
            <a:fld id="{CA431686-8DE2-9B43-980D-29AE692D7900}" type="slidenum">
              <a:rPr lang="en-US" smtClean="0"/>
              <a:pPr/>
              <a:t>‹#›</a:t>
            </a:fld>
            <a:endParaRPr lang="en-US"/>
          </a:p>
        </p:txBody>
      </p:sp>
      <p:sp>
        <p:nvSpPr>
          <p:cNvPr id="10" name="Content Placeholder 2"/>
          <p:cNvSpPr>
            <a:spLocks noGrp="1"/>
          </p:cNvSpPr>
          <p:nvPr>
            <p:ph idx="10"/>
          </p:nvPr>
        </p:nvSpPr>
        <p:spPr>
          <a:xfrm>
            <a:off x="524663" y="1495059"/>
            <a:ext cx="11383781" cy="4696391"/>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780306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Blank slide white">
    <p:spTree>
      <p:nvGrpSpPr>
        <p:cNvPr id="1" name=""/>
        <p:cNvGrpSpPr/>
        <p:nvPr/>
      </p:nvGrpSpPr>
      <p:grpSpPr>
        <a:xfrm>
          <a:off x="0" y="0"/>
          <a:ext cx="0" cy="0"/>
          <a:chOff x="0" y="0"/>
          <a:chExt cx="0" cy="0"/>
        </a:xfrm>
      </p:grpSpPr>
      <p:sp>
        <p:nvSpPr>
          <p:cNvPr id="10" name="Text Placeholder 2"/>
          <p:cNvSpPr>
            <a:spLocks noGrp="1"/>
          </p:cNvSpPr>
          <p:nvPr>
            <p:ph type="body" sz="quarter" idx="20"/>
          </p:nvPr>
        </p:nvSpPr>
        <p:spPr>
          <a:xfrm>
            <a:off x="771089" y="531595"/>
            <a:ext cx="10728618" cy="608783"/>
          </a:xfrm>
        </p:spPr>
        <p:txBody>
          <a:bodyPr>
            <a:normAutofit/>
          </a:bodyPr>
          <a:lstStyle>
            <a:lvl1pPr>
              <a:defRPr sz="2448" b="0" i="0">
                <a:solidFill>
                  <a:srgbClr val="067AB4"/>
                </a:solidFill>
                <a:latin typeface="Calibri Light" panose="020F0302020204030204" pitchFamily="34" charset="0"/>
              </a:defRPr>
            </a:lvl1pPr>
          </a:lstStyle>
          <a:p>
            <a:pPr lvl="0"/>
            <a:r>
              <a:rPr lang="en-US" dirty="0"/>
              <a:t>Click to edit Master text styles</a:t>
            </a:r>
          </a:p>
        </p:txBody>
      </p:sp>
      <p:sp>
        <p:nvSpPr>
          <p:cNvPr id="14" name="Slide Number Placeholder 7"/>
          <p:cNvSpPr>
            <a:spLocks noGrp="1"/>
          </p:cNvSpPr>
          <p:nvPr>
            <p:ph type="sldNum" sz="quarter" idx="4"/>
          </p:nvPr>
        </p:nvSpPr>
        <p:spPr>
          <a:xfrm>
            <a:off x="444803" y="6427809"/>
            <a:ext cx="457733" cy="330331"/>
          </a:xfrm>
          <a:prstGeom prst="rect">
            <a:avLst/>
          </a:prstGeom>
        </p:spPr>
        <p:txBody>
          <a:bodyPr/>
          <a:lstStyle>
            <a:lvl1pPr>
              <a:defRPr sz="816" b="0" i="0">
                <a:solidFill>
                  <a:schemeClr val="tx2"/>
                </a:solidFill>
                <a:latin typeface="Calibri Light" panose="020F0302020204030204" pitchFamily="34" charset="0"/>
              </a:defRPr>
            </a:lvl1pPr>
          </a:lstStyle>
          <a:p>
            <a:pPr>
              <a:defRPr/>
            </a:pPr>
            <a:fld id="{8074B6C9-7640-0346-9181-9D7622A30249}" type="slidenum">
              <a:rPr lang="en-US" smtClean="0"/>
              <a:pPr>
                <a:defRPr/>
              </a:pPr>
              <a:t>‹#›</a:t>
            </a:fld>
            <a:endParaRPr lang="en-US" dirty="0"/>
          </a:p>
        </p:txBody>
      </p:sp>
    </p:spTree>
    <p:extLst>
      <p:ext uri="{BB962C8B-B14F-4D97-AF65-F5344CB8AC3E}">
        <p14:creationId xmlns:p14="http://schemas.microsoft.com/office/powerpoint/2010/main" val="3883520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ubhead and Two Column">
    <p:bg>
      <p:bgPr>
        <a:solidFill>
          <a:schemeClr val="bg1"/>
        </a:solidFill>
        <a:effectLst/>
      </p:bgPr>
    </p:bg>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BAC5C6D-EE5F-4228-B585-7BACBEF588EC}"/>
              </a:ext>
            </a:extLst>
          </p:cNvPr>
          <p:cNvSpPr>
            <a:spLocks noGrp="1"/>
          </p:cNvSpPr>
          <p:nvPr>
            <p:ph sz="quarter" idx="12"/>
          </p:nvPr>
        </p:nvSpPr>
        <p:spPr>
          <a:xfrm>
            <a:off x="458238" y="1797122"/>
            <a:ext cx="5644800" cy="47036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9" name="Content Placeholder 8">
            <a:extLst>
              <a:ext uri="{FF2B5EF4-FFF2-40B4-BE49-F238E27FC236}">
                <a16:creationId xmlns:a16="http://schemas.microsoft.com/office/drawing/2014/main" id="{60149B5E-6BE6-4F4D-A9EF-7D7710FA9024}"/>
              </a:ext>
            </a:extLst>
          </p:cNvPr>
          <p:cNvSpPr>
            <a:spLocks noGrp="1"/>
          </p:cNvSpPr>
          <p:nvPr>
            <p:ph sz="quarter" idx="13"/>
          </p:nvPr>
        </p:nvSpPr>
        <p:spPr>
          <a:xfrm>
            <a:off x="6332538" y="1797122"/>
            <a:ext cx="5645700" cy="47036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2" name="Title 1">
            <a:extLst>
              <a:ext uri="{FF2B5EF4-FFF2-40B4-BE49-F238E27FC236}">
                <a16:creationId xmlns:a16="http://schemas.microsoft.com/office/drawing/2014/main" id="{5F10CE55-CFD3-4D22-9B8F-9210C111DE3D}"/>
              </a:ext>
            </a:extLst>
          </p:cNvPr>
          <p:cNvSpPr>
            <a:spLocks noGrp="1"/>
          </p:cNvSpPr>
          <p:nvPr>
            <p:ph type="title"/>
          </p:nvPr>
        </p:nvSpPr>
        <p:spPr>
          <a:xfrm>
            <a:off x="458788" y="702000"/>
            <a:ext cx="11518900" cy="517065"/>
          </a:xfrm>
        </p:spPr>
        <p:txBody>
          <a:bodyPr>
            <a:noAutofit/>
          </a:bodyPr>
          <a:lstStyle>
            <a:lvl1pPr>
              <a:defRPr>
                <a:solidFill>
                  <a:schemeClr val="tx2"/>
                </a:solidFill>
              </a:defRPr>
            </a:lvl1pPr>
          </a:lstStyle>
          <a:p>
            <a:r>
              <a:rPr lang="en-US"/>
              <a:t>Click to edit Master title style</a:t>
            </a:r>
            <a:endParaRPr lang="en-GB" dirty="0"/>
          </a:p>
        </p:txBody>
      </p:sp>
      <p:sp>
        <p:nvSpPr>
          <p:cNvPr id="4" name="Subhead">
            <a:extLst>
              <a:ext uri="{FF2B5EF4-FFF2-40B4-BE49-F238E27FC236}">
                <a16:creationId xmlns:a16="http://schemas.microsoft.com/office/drawing/2014/main" id="{45C3739F-3F7D-441B-B417-65F355EF19A4}"/>
              </a:ext>
            </a:extLst>
          </p:cNvPr>
          <p:cNvSpPr>
            <a:spLocks noGrp="1"/>
          </p:cNvSpPr>
          <p:nvPr>
            <p:ph type="body" sz="quarter" idx="17" hasCustomPrompt="1"/>
          </p:nvPr>
        </p:nvSpPr>
        <p:spPr>
          <a:xfrm>
            <a:off x="458238" y="1190626"/>
            <a:ext cx="11520000" cy="276998"/>
          </a:xfrm>
        </p:spPr>
        <p:txBody>
          <a:bodyPr>
            <a:spAutoFit/>
          </a:bodyPr>
          <a:lstStyle>
            <a:lvl1pPr>
              <a:defRPr sz="1800"/>
            </a:lvl1pPr>
          </a:lstStyle>
          <a:p>
            <a:pPr lvl="0"/>
            <a:r>
              <a:rPr lang="en-US" dirty="0"/>
              <a:t>Sub header – Delete if not needed</a:t>
            </a:r>
            <a:endParaRPr lang="en-GB" dirty="0"/>
          </a:p>
        </p:txBody>
      </p:sp>
    </p:spTree>
    <p:extLst>
      <p:ext uri="{BB962C8B-B14F-4D97-AF65-F5344CB8AC3E}">
        <p14:creationId xmlns:p14="http://schemas.microsoft.com/office/powerpoint/2010/main" val="3601167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mp; Sub 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A1431-D044-4624-A9EB-0EB136BFC7A6}"/>
              </a:ext>
            </a:extLst>
          </p:cNvPr>
          <p:cNvSpPr>
            <a:spLocks noGrp="1"/>
          </p:cNvSpPr>
          <p:nvPr>
            <p:ph type="title"/>
          </p:nvPr>
        </p:nvSpPr>
        <p:spPr>
          <a:xfrm>
            <a:off x="458788" y="702000"/>
            <a:ext cx="11518900" cy="487441"/>
          </a:xfrm>
        </p:spPr>
        <p:txBody>
          <a:bodyPr>
            <a:spAutoFit/>
          </a:bodyPr>
          <a:lstStyle>
            <a:lvl1pPr>
              <a:defRPr>
                <a:solidFill>
                  <a:schemeClr val="tx2"/>
                </a:solidFill>
              </a:defRPr>
            </a:lvl1pPr>
          </a:lstStyle>
          <a:p>
            <a:r>
              <a:rPr lang="en-US"/>
              <a:t>Click to edit Master title style</a:t>
            </a:r>
            <a:endParaRPr lang="en-GB" dirty="0"/>
          </a:p>
        </p:txBody>
      </p:sp>
      <p:sp>
        <p:nvSpPr>
          <p:cNvPr id="4" name="Subhead">
            <a:extLst>
              <a:ext uri="{FF2B5EF4-FFF2-40B4-BE49-F238E27FC236}">
                <a16:creationId xmlns:a16="http://schemas.microsoft.com/office/drawing/2014/main" id="{DCA722B4-99B5-411C-8627-3BE41B288F3E}"/>
              </a:ext>
            </a:extLst>
          </p:cNvPr>
          <p:cNvSpPr>
            <a:spLocks noGrp="1"/>
          </p:cNvSpPr>
          <p:nvPr>
            <p:ph type="body" sz="quarter" idx="15" hasCustomPrompt="1"/>
          </p:nvPr>
        </p:nvSpPr>
        <p:spPr>
          <a:xfrm>
            <a:off x="458238" y="1190626"/>
            <a:ext cx="11520000" cy="276998"/>
          </a:xfrm>
        </p:spPr>
        <p:txBody>
          <a:bodyPr>
            <a:spAutoFit/>
          </a:bodyPr>
          <a:lstStyle>
            <a:lvl1pPr>
              <a:defRPr sz="1800"/>
            </a:lvl1pPr>
          </a:lstStyle>
          <a:p>
            <a:pPr lvl="0"/>
            <a:r>
              <a:rPr lang="en-US" dirty="0"/>
              <a:t>Sub header – Delete if not needed</a:t>
            </a:r>
            <a:endParaRPr lang="en-GB" dirty="0"/>
          </a:p>
        </p:txBody>
      </p:sp>
      <p:sp>
        <p:nvSpPr>
          <p:cNvPr id="5" name="Enable Layout Protection" hidden="1">
            <a:extLst>
              <a:ext uri="{FF2B5EF4-FFF2-40B4-BE49-F238E27FC236}">
                <a16:creationId xmlns:a16="http://schemas.microsoft.com/office/drawing/2014/main" id="{79A9CEA7-870D-48AC-91C4-0B3030657B49}"/>
              </a:ext>
            </a:extLst>
          </p:cNvPr>
          <p:cNvSpPr>
            <a:spLocks/>
          </p:cNvSpPr>
          <p:nvPr>
            <p:custDataLst>
              <p:tags r:id="rId1"/>
            </p:custDataLst>
          </p:nvPr>
        </p:nvSpPr>
        <p:spPr>
          <a:xfrm>
            <a:off x="458238" y="688976"/>
            <a:ext cx="11520000" cy="5811838"/>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200" dirty="0">
              <a:solidFill>
                <a:schemeClr val="bg1"/>
              </a:solidFill>
            </a:endParaRPr>
          </a:p>
        </p:txBody>
      </p:sp>
    </p:spTree>
    <p:extLst>
      <p:ext uri="{BB962C8B-B14F-4D97-AF65-F5344CB8AC3E}">
        <p14:creationId xmlns:p14="http://schemas.microsoft.com/office/powerpoint/2010/main" val="981830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A1431-D044-4624-A9EB-0EB136BFC7A6}"/>
              </a:ext>
            </a:extLst>
          </p:cNvPr>
          <p:cNvSpPr>
            <a:spLocks noGrp="1"/>
          </p:cNvSpPr>
          <p:nvPr>
            <p:ph type="title"/>
          </p:nvPr>
        </p:nvSpPr>
        <p:spPr>
          <a:xfrm>
            <a:off x="458788" y="702000"/>
            <a:ext cx="11518900" cy="487441"/>
          </a:xfrm>
        </p:spPr>
        <p:txBody>
          <a:bodyPr>
            <a:spAutoFit/>
          </a:bodyPr>
          <a:lstStyle>
            <a:lvl1pPr>
              <a:defRPr>
                <a:solidFill>
                  <a:schemeClr val="tx2"/>
                </a:solidFill>
              </a:defRPr>
            </a:lvl1pPr>
          </a:lstStyle>
          <a:p>
            <a:r>
              <a:rPr lang="en-US"/>
              <a:t>Click to edit Master title style</a:t>
            </a:r>
            <a:endParaRPr lang="en-GB" dirty="0"/>
          </a:p>
        </p:txBody>
      </p:sp>
      <p:sp>
        <p:nvSpPr>
          <p:cNvPr id="3" name="Enable Layout Protection" hidden="1">
            <a:extLst>
              <a:ext uri="{FF2B5EF4-FFF2-40B4-BE49-F238E27FC236}">
                <a16:creationId xmlns:a16="http://schemas.microsoft.com/office/drawing/2014/main" id="{A8FC89E8-B84A-4A4A-861B-AC1F2E5B3F2A}"/>
              </a:ext>
            </a:extLst>
          </p:cNvPr>
          <p:cNvSpPr>
            <a:spLocks/>
          </p:cNvSpPr>
          <p:nvPr>
            <p:custDataLst>
              <p:tags r:id="rId1"/>
            </p:custDataLst>
          </p:nvPr>
        </p:nvSpPr>
        <p:spPr>
          <a:xfrm>
            <a:off x="458238" y="688976"/>
            <a:ext cx="11520000" cy="5811838"/>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200" dirty="0">
              <a:solidFill>
                <a:schemeClr val="bg1"/>
              </a:solidFill>
            </a:endParaRPr>
          </a:p>
        </p:txBody>
      </p:sp>
    </p:spTree>
    <p:extLst>
      <p:ext uri="{BB962C8B-B14F-4D97-AF65-F5344CB8AC3E}">
        <p14:creationId xmlns:p14="http://schemas.microsoft.com/office/powerpoint/2010/main" val="3962263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a16="http://schemas.microsoft.com/office/drawing/2014/main" xmlns="">
      <p:transition spd="med">
        <p:fade/>
      </p:transition>
    </mc:Fallback>
  </mc:AlternateContent>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1 lin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A1431-D044-4624-A9EB-0EB136BFC7A6}"/>
              </a:ext>
            </a:extLst>
          </p:cNvPr>
          <p:cNvSpPr>
            <a:spLocks noGrp="1"/>
          </p:cNvSpPr>
          <p:nvPr>
            <p:ph type="title"/>
          </p:nvPr>
        </p:nvSpPr>
        <p:spPr>
          <a:xfrm>
            <a:off x="458788" y="702000"/>
            <a:ext cx="11518900" cy="487441"/>
          </a:xfrm>
        </p:spPr>
        <p:txBody>
          <a:bodyPr>
            <a:spAutoFit/>
          </a:bodyPr>
          <a:lstStyle>
            <a:lvl1pPr>
              <a:defRPr>
                <a:solidFill>
                  <a:schemeClr val="tx2"/>
                </a:solidFill>
              </a:defRPr>
            </a:lvl1pPr>
          </a:lstStyle>
          <a:p>
            <a:r>
              <a:rPr lang="en-US"/>
              <a:t>Click to edit Master title style</a:t>
            </a:r>
            <a:endParaRPr lang="en-GB" dirty="0"/>
          </a:p>
        </p:txBody>
      </p:sp>
      <p:sp>
        <p:nvSpPr>
          <p:cNvPr id="4" name="Content Placeholder 3">
            <a:extLst>
              <a:ext uri="{FF2B5EF4-FFF2-40B4-BE49-F238E27FC236}">
                <a16:creationId xmlns:a16="http://schemas.microsoft.com/office/drawing/2014/main" id="{1D97BAD0-3227-4EE0-AA33-33173B375E46}"/>
              </a:ext>
            </a:extLst>
          </p:cNvPr>
          <p:cNvSpPr>
            <a:spLocks noGrp="1"/>
          </p:cNvSpPr>
          <p:nvPr>
            <p:ph sz="quarter" idx="10"/>
          </p:nvPr>
        </p:nvSpPr>
        <p:spPr>
          <a:xfrm>
            <a:off x="458238" y="1256400"/>
            <a:ext cx="11520000" cy="524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Enable Layout Protection" hidden="1">
            <a:extLst>
              <a:ext uri="{FF2B5EF4-FFF2-40B4-BE49-F238E27FC236}">
                <a16:creationId xmlns:a16="http://schemas.microsoft.com/office/drawing/2014/main" id="{23B5867B-A21C-4B2A-BE86-740F26A8D199}"/>
              </a:ext>
            </a:extLst>
          </p:cNvPr>
          <p:cNvSpPr>
            <a:spLocks/>
          </p:cNvSpPr>
          <p:nvPr>
            <p:custDataLst>
              <p:tags r:id="rId1"/>
            </p:custDataLst>
          </p:nvPr>
        </p:nvSpPr>
        <p:spPr>
          <a:xfrm>
            <a:off x="458238" y="688976"/>
            <a:ext cx="11520000" cy="5811838"/>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200" dirty="0">
              <a:solidFill>
                <a:schemeClr val="bg1"/>
              </a:solidFill>
            </a:endParaRPr>
          </a:p>
        </p:txBody>
      </p:sp>
    </p:spTree>
    <p:extLst>
      <p:ext uri="{BB962C8B-B14F-4D97-AF65-F5344CB8AC3E}">
        <p14:creationId xmlns:p14="http://schemas.microsoft.com/office/powerpoint/2010/main" val="3619601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1 line with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A1431-D044-4624-A9EB-0EB136BFC7A6}"/>
              </a:ext>
            </a:extLst>
          </p:cNvPr>
          <p:cNvSpPr>
            <a:spLocks noGrp="1"/>
          </p:cNvSpPr>
          <p:nvPr>
            <p:ph type="title"/>
          </p:nvPr>
        </p:nvSpPr>
        <p:spPr>
          <a:xfrm>
            <a:off x="458788" y="702000"/>
            <a:ext cx="11518900" cy="487441"/>
          </a:xfrm>
        </p:spPr>
        <p:txBody>
          <a:bodyPr>
            <a:spAutoFit/>
          </a:bodyPr>
          <a:lstStyle>
            <a:lvl1pPr>
              <a:defRPr>
                <a:solidFill>
                  <a:schemeClr val="tx2"/>
                </a:solidFill>
              </a:defRPr>
            </a:lvl1pPr>
          </a:lstStyle>
          <a:p>
            <a:r>
              <a:rPr lang="en-US"/>
              <a:t>Click to edit Master title style</a:t>
            </a:r>
            <a:endParaRPr lang="en-GB" dirty="0"/>
          </a:p>
        </p:txBody>
      </p:sp>
      <p:sp>
        <p:nvSpPr>
          <p:cNvPr id="4" name="Content Placeholder 3">
            <a:extLst>
              <a:ext uri="{FF2B5EF4-FFF2-40B4-BE49-F238E27FC236}">
                <a16:creationId xmlns:a16="http://schemas.microsoft.com/office/drawing/2014/main" id="{1D97BAD0-3227-4EE0-AA33-33173B375E46}"/>
              </a:ext>
            </a:extLst>
          </p:cNvPr>
          <p:cNvSpPr>
            <a:spLocks noGrp="1"/>
          </p:cNvSpPr>
          <p:nvPr>
            <p:ph sz="quarter" idx="10"/>
          </p:nvPr>
        </p:nvSpPr>
        <p:spPr>
          <a:xfrm>
            <a:off x="458238" y="1256399"/>
            <a:ext cx="5644800" cy="524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Content Placeholder 4">
            <a:extLst>
              <a:ext uri="{FF2B5EF4-FFF2-40B4-BE49-F238E27FC236}">
                <a16:creationId xmlns:a16="http://schemas.microsoft.com/office/drawing/2014/main" id="{D935F748-00A9-4B68-9A44-6F72AD6CC886}"/>
              </a:ext>
            </a:extLst>
          </p:cNvPr>
          <p:cNvSpPr>
            <a:spLocks noGrp="1"/>
          </p:cNvSpPr>
          <p:nvPr>
            <p:ph sz="quarter" idx="11"/>
          </p:nvPr>
        </p:nvSpPr>
        <p:spPr>
          <a:xfrm>
            <a:off x="6332888" y="1256400"/>
            <a:ext cx="5644800" cy="5248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Enable Layout Protection" hidden="1">
            <a:extLst>
              <a:ext uri="{FF2B5EF4-FFF2-40B4-BE49-F238E27FC236}">
                <a16:creationId xmlns:a16="http://schemas.microsoft.com/office/drawing/2014/main" id="{19EF8AEB-BD28-4983-A7A2-7D4D7EC78BF7}"/>
              </a:ext>
            </a:extLst>
          </p:cNvPr>
          <p:cNvSpPr>
            <a:spLocks/>
          </p:cNvSpPr>
          <p:nvPr>
            <p:custDataLst>
              <p:tags r:id="rId1"/>
            </p:custDataLst>
          </p:nvPr>
        </p:nvSpPr>
        <p:spPr>
          <a:xfrm>
            <a:off x="458238" y="688976"/>
            <a:ext cx="11520000" cy="5811838"/>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200" dirty="0">
              <a:solidFill>
                <a:schemeClr val="bg1"/>
              </a:solidFill>
            </a:endParaRPr>
          </a:p>
        </p:txBody>
      </p:sp>
    </p:spTree>
    <p:extLst>
      <p:ext uri="{BB962C8B-B14F-4D97-AF65-F5344CB8AC3E}">
        <p14:creationId xmlns:p14="http://schemas.microsoft.com/office/powerpoint/2010/main" val="3125895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2 line Subhead and content">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E051415D-9AD6-42B7-A5B5-AD959222ADD9}"/>
              </a:ext>
            </a:extLst>
          </p:cNvPr>
          <p:cNvSpPr>
            <a:spLocks noGrp="1"/>
          </p:cNvSpPr>
          <p:nvPr>
            <p:ph sz="quarter" idx="10"/>
          </p:nvPr>
        </p:nvSpPr>
        <p:spPr>
          <a:xfrm>
            <a:off x="458238" y="2325318"/>
            <a:ext cx="11520000" cy="41778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2" name="Title 1">
            <a:extLst>
              <a:ext uri="{FF2B5EF4-FFF2-40B4-BE49-F238E27FC236}">
                <a16:creationId xmlns:a16="http://schemas.microsoft.com/office/drawing/2014/main" id="{D158447E-E335-4552-932F-3E20E18D7BE6}"/>
              </a:ext>
            </a:extLst>
          </p:cNvPr>
          <p:cNvSpPr>
            <a:spLocks noGrp="1"/>
          </p:cNvSpPr>
          <p:nvPr>
            <p:ph type="title"/>
          </p:nvPr>
        </p:nvSpPr>
        <p:spPr>
          <a:xfrm>
            <a:off x="458788" y="702000"/>
            <a:ext cx="11518900" cy="517065"/>
          </a:xfrm>
        </p:spPr>
        <p:txBody>
          <a:bodyPr>
            <a:noAutofit/>
          </a:bodyPr>
          <a:lstStyle>
            <a:lvl1pPr>
              <a:defRPr>
                <a:solidFill>
                  <a:schemeClr val="tx2"/>
                </a:solidFill>
              </a:defRPr>
            </a:lvl1pPr>
          </a:lstStyle>
          <a:p>
            <a:r>
              <a:rPr lang="en-US"/>
              <a:t>Click to edit Master title style</a:t>
            </a:r>
            <a:endParaRPr lang="en-GB" dirty="0"/>
          </a:p>
        </p:txBody>
      </p:sp>
      <p:sp>
        <p:nvSpPr>
          <p:cNvPr id="4" name="Subhead">
            <a:extLst>
              <a:ext uri="{FF2B5EF4-FFF2-40B4-BE49-F238E27FC236}">
                <a16:creationId xmlns:a16="http://schemas.microsoft.com/office/drawing/2014/main" id="{50F3534E-86D7-443B-842A-0CC6DF73FA72}"/>
              </a:ext>
            </a:extLst>
          </p:cNvPr>
          <p:cNvSpPr>
            <a:spLocks noGrp="1"/>
          </p:cNvSpPr>
          <p:nvPr>
            <p:ph type="body" sz="quarter" idx="15" hasCustomPrompt="1"/>
          </p:nvPr>
        </p:nvSpPr>
        <p:spPr>
          <a:xfrm>
            <a:off x="458238" y="1722680"/>
            <a:ext cx="11520000" cy="276999"/>
          </a:xfrm>
        </p:spPr>
        <p:txBody>
          <a:bodyPr>
            <a:spAutoFit/>
          </a:bodyPr>
          <a:lstStyle>
            <a:lvl1pPr>
              <a:defRPr sz="1800"/>
            </a:lvl1pPr>
            <a:lvl2pPr>
              <a:defRPr sz="1800"/>
            </a:lvl2pPr>
            <a:lvl3pPr>
              <a:defRPr sz="1800"/>
            </a:lvl3pPr>
            <a:lvl4pPr>
              <a:defRPr sz="1800"/>
            </a:lvl4pPr>
            <a:lvl5pPr>
              <a:defRPr sz="1800"/>
            </a:lvl5pPr>
          </a:lstStyle>
          <a:p>
            <a:pPr lvl="0"/>
            <a:r>
              <a:rPr lang="en-US" dirty="0"/>
              <a:t>Sub header – Delete if not needed</a:t>
            </a:r>
            <a:endParaRPr lang="en-GB" dirty="0"/>
          </a:p>
        </p:txBody>
      </p:sp>
      <p:sp>
        <p:nvSpPr>
          <p:cNvPr id="5" name="Enable Layout Protection" hidden="1">
            <a:extLst>
              <a:ext uri="{FF2B5EF4-FFF2-40B4-BE49-F238E27FC236}">
                <a16:creationId xmlns:a16="http://schemas.microsoft.com/office/drawing/2014/main" id="{1FE3C188-71DD-4CDD-9010-B0F4F48B8223}"/>
              </a:ext>
            </a:extLst>
          </p:cNvPr>
          <p:cNvSpPr>
            <a:spLocks/>
          </p:cNvSpPr>
          <p:nvPr>
            <p:custDataLst>
              <p:tags r:id="rId1"/>
            </p:custDataLst>
          </p:nvPr>
        </p:nvSpPr>
        <p:spPr>
          <a:xfrm>
            <a:off x="458238" y="688976"/>
            <a:ext cx="11520000" cy="5811838"/>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200" dirty="0">
              <a:solidFill>
                <a:schemeClr val="bg1"/>
              </a:solidFill>
            </a:endParaRPr>
          </a:p>
        </p:txBody>
      </p:sp>
    </p:spTree>
    <p:extLst>
      <p:ext uri="{BB962C8B-B14F-4D97-AF65-F5344CB8AC3E}">
        <p14:creationId xmlns:p14="http://schemas.microsoft.com/office/powerpoint/2010/main" val="2822184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hf hdr="0" ft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8788" y="702000"/>
            <a:ext cx="11518900" cy="517065"/>
          </a:xfrm>
          <a:prstGeom prst="rect">
            <a:avLst/>
          </a:prstGeom>
        </p:spPr>
        <p:txBody>
          <a:bodyPr vert="horz" wrap="square" lIns="0" tIns="0" rIns="0" bIns="0" rtlCol="0" anchor="t">
            <a:noAutofit/>
          </a:bodyPr>
          <a:lstStyle/>
          <a:p>
            <a:r>
              <a:rPr lang="en-US" dirty="0"/>
              <a:t>Click to edit Master title </a:t>
            </a:r>
          </a:p>
        </p:txBody>
      </p:sp>
      <p:sp>
        <p:nvSpPr>
          <p:cNvPr id="4" name="Text Placeholder 3"/>
          <p:cNvSpPr>
            <a:spLocks noGrp="1"/>
          </p:cNvSpPr>
          <p:nvPr>
            <p:ph type="body" idx="1"/>
          </p:nvPr>
        </p:nvSpPr>
        <p:spPr>
          <a:xfrm>
            <a:off x="458238" y="1797122"/>
            <a:ext cx="11520000" cy="4703691"/>
          </a:xfrm>
          <a:prstGeom prst="rect">
            <a:avLst/>
          </a:prstGeom>
        </p:spPr>
        <p:txBody>
          <a:bodyPr vert="horz" wrap="square" lIns="0" tIns="0" rIns="0" bIns="0" rtlCol="0">
            <a:noAutofit/>
          </a:bodyPr>
          <a:lstStyle/>
          <a:p>
            <a:pPr lvl="0"/>
            <a:r>
              <a:rPr lang="en-US" dirty="0"/>
              <a:t>Click to edit Master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Box 26"/>
          <p:cNvSpPr txBox="1">
            <a:spLocks noChangeArrowheads="1"/>
          </p:cNvSpPr>
          <p:nvPr/>
        </p:nvSpPr>
        <p:spPr bwMode="gray">
          <a:xfrm>
            <a:off x="458237" y="6664141"/>
            <a:ext cx="2269852" cy="153888"/>
          </a:xfrm>
          <a:prstGeom prst="rect">
            <a:avLst/>
          </a:prstGeom>
          <a:solidFill>
            <a:schemeClr val="bg1"/>
          </a:solidFill>
          <a:ln>
            <a:noFill/>
          </a:ln>
        </p:spPr>
        <p:txBody>
          <a:bodyPr wrap="none" lIns="0" tIns="0" rIns="0" bIns="0" anchor="ctr" anchorCtr="0">
            <a:spAutoFit/>
          </a:bodyPr>
          <a:lstStyle>
            <a:lvl1pPr defTabSz="931863" eaLnBrk="0" hangingPunct="0">
              <a:defRPr sz="1200">
                <a:solidFill>
                  <a:schemeClr val="bg1"/>
                </a:solidFill>
                <a:latin typeface="Franklin Gothic Book" pitchFamily="34" charset="0"/>
                <a:ea typeface="MS PGothic" pitchFamily="34" charset="-128"/>
              </a:defRPr>
            </a:lvl1pPr>
            <a:lvl2pPr marL="742950" indent="-285750" defTabSz="931863" eaLnBrk="0" hangingPunct="0">
              <a:defRPr sz="1200">
                <a:solidFill>
                  <a:schemeClr val="bg1"/>
                </a:solidFill>
                <a:latin typeface="Franklin Gothic Book" pitchFamily="34" charset="0"/>
                <a:ea typeface="MS PGothic" pitchFamily="34" charset="-128"/>
              </a:defRPr>
            </a:lvl2pPr>
            <a:lvl3pPr marL="1143000" indent="-228600" defTabSz="931863" eaLnBrk="0" hangingPunct="0">
              <a:defRPr sz="1200">
                <a:solidFill>
                  <a:schemeClr val="bg1"/>
                </a:solidFill>
                <a:latin typeface="Franklin Gothic Book" pitchFamily="34" charset="0"/>
                <a:ea typeface="MS PGothic" pitchFamily="34" charset="-128"/>
              </a:defRPr>
            </a:lvl3pPr>
            <a:lvl4pPr marL="1600200" indent="-228600" defTabSz="931863" eaLnBrk="0" hangingPunct="0">
              <a:defRPr sz="1200">
                <a:solidFill>
                  <a:schemeClr val="bg1"/>
                </a:solidFill>
                <a:latin typeface="Franklin Gothic Book" pitchFamily="34" charset="0"/>
                <a:ea typeface="MS PGothic" pitchFamily="34" charset="-128"/>
              </a:defRPr>
            </a:lvl4pPr>
            <a:lvl5pPr marL="2057400" indent="-228600" defTabSz="931863" eaLnBrk="0" hangingPunct="0">
              <a:defRPr sz="1200">
                <a:solidFill>
                  <a:schemeClr val="bg1"/>
                </a:solidFill>
                <a:latin typeface="Franklin Gothic Book" pitchFamily="34" charset="0"/>
                <a:ea typeface="MS PGothic" pitchFamily="34" charset="-128"/>
              </a:defRPr>
            </a:lvl5pPr>
            <a:lvl6pPr marL="2514600" indent="-228600" defTabSz="931863" eaLnBrk="0" fontAlgn="base" hangingPunct="0">
              <a:lnSpc>
                <a:spcPct val="110000"/>
              </a:lnSpc>
              <a:spcBef>
                <a:spcPct val="50000"/>
              </a:spcBef>
              <a:spcAft>
                <a:spcPct val="0"/>
              </a:spcAft>
              <a:defRPr sz="1200">
                <a:solidFill>
                  <a:schemeClr val="bg1"/>
                </a:solidFill>
                <a:latin typeface="Franklin Gothic Book" pitchFamily="34" charset="0"/>
                <a:ea typeface="MS PGothic" pitchFamily="34" charset="-128"/>
              </a:defRPr>
            </a:lvl6pPr>
            <a:lvl7pPr marL="2971800" indent="-228600" defTabSz="931863" eaLnBrk="0" fontAlgn="base" hangingPunct="0">
              <a:lnSpc>
                <a:spcPct val="110000"/>
              </a:lnSpc>
              <a:spcBef>
                <a:spcPct val="50000"/>
              </a:spcBef>
              <a:spcAft>
                <a:spcPct val="0"/>
              </a:spcAft>
              <a:defRPr sz="1200">
                <a:solidFill>
                  <a:schemeClr val="bg1"/>
                </a:solidFill>
                <a:latin typeface="Franklin Gothic Book" pitchFamily="34" charset="0"/>
                <a:ea typeface="MS PGothic" pitchFamily="34" charset="-128"/>
              </a:defRPr>
            </a:lvl7pPr>
            <a:lvl8pPr marL="3429000" indent="-228600" defTabSz="931863" eaLnBrk="0" fontAlgn="base" hangingPunct="0">
              <a:lnSpc>
                <a:spcPct val="110000"/>
              </a:lnSpc>
              <a:spcBef>
                <a:spcPct val="50000"/>
              </a:spcBef>
              <a:spcAft>
                <a:spcPct val="0"/>
              </a:spcAft>
              <a:defRPr sz="1200">
                <a:solidFill>
                  <a:schemeClr val="bg1"/>
                </a:solidFill>
                <a:latin typeface="Franklin Gothic Book" pitchFamily="34" charset="0"/>
                <a:ea typeface="MS PGothic" pitchFamily="34" charset="-128"/>
              </a:defRPr>
            </a:lvl8pPr>
            <a:lvl9pPr marL="3886200" indent="-228600" defTabSz="931863" eaLnBrk="0" fontAlgn="base" hangingPunct="0">
              <a:lnSpc>
                <a:spcPct val="110000"/>
              </a:lnSpc>
              <a:spcBef>
                <a:spcPct val="50000"/>
              </a:spcBef>
              <a:spcAft>
                <a:spcPct val="0"/>
              </a:spcAft>
              <a:defRPr sz="1200">
                <a:solidFill>
                  <a:schemeClr val="bg1"/>
                </a:solidFill>
                <a:latin typeface="Franklin Gothic Book" pitchFamily="34" charset="0"/>
                <a:ea typeface="MS PGothic" pitchFamily="34" charset="-128"/>
              </a:defRPr>
            </a:lvl9pPr>
          </a:lstStyle>
          <a:p>
            <a:pPr eaLnBrk="1" fontAlgn="t" hangingPunct="1">
              <a:lnSpc>
                <a:spcPct val="100000"/>
              </a:lnSpc>
              <a:spcBef>
                <a:spcPct val="0"/>
              </a:spcBef>
            </a:pPr>
            <a:r>
              <a:rPr lang="en-GB" sz="1000" dirty="0">
                <a:solidFill>
                  <a:schemeClr val="bg1">
                    <a:lumMod val="50000"/>
                  </a:schemeClr>
                </a:solidFill>
                <a:latin typeface="+mn-lt"/>
              </a:rPr>
              <a:t>© 2023 McorpCX, LLC. All rights reserved.</a:t>
            </a:r>
            <a:endParaRPr lang="en-US" sz="1000" dirty="0">
              <a:solidFill>
                <a:schemeClr val="bg1">
                  <a:lumMod val="50000"/>
                </a:schemeClr>
              </a:solidFill>
              <a:latin typeface="+mn-lt"/>
            </a:endParaRPr>
          </a:p>
        </p:txBody>
      </p:sp>
      <p:sp>
        <p:nvSpPr>
          <p:cNvPr id="3" name="empower - DO NOT DELETE!!!" hidden="1">
            <a:extLst>
              <a:ext uri="{FF2B5EF4-FFF2-40B4-BE49-F238E27FC236}">
                <a16:creationId xmlns:a16="http://schemas.microsoft.com/office/drawing/2014/main" id="{95395A98-75D3-4402-902E-1556DF6A371C}"/>
              </a:ext>
            </a:extLst>
          </p:cNvPr>
          <p:cNvSpPr/>
          <p:nvPr>
            <p:custDataLst>
              <p:tags r:id="rId37"/>
            </p:custDataLst>
          </p:nvPr>
        </p:nvSpPr>
        <p:spPr bwMode="auto">
          <a:xfrm>
            <a:off x="0" y="0"/>
            <a:ext cx="0" cy="0"/>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ctr" defTabSz="932472" fontAlgn="base">
              <a:lnSpc>
                <a:spcPct val="90000"/>
              </a:lnSpc>
              <a:spcBef>
                <a:spcPct val="0"/>
              </a:spcBef>
              <a:spcAft>
                <a:spcPct val="0"/>
              </a:spcAft>
            </a:pPr>
            <a:endParaRPr lang="de-DE" sz="2600" b="1" dirty="0">
              <a:gradFill>
                <a:gsLst>
                  <a:gs pos="0">
                    <a:schemeClr val="accent1">
                      <a:lumMod val="5000"/>
                      <a:lumOff val="95000"/>
                    </a:schemeClr>
                  </a:gs>
                  <a:gs pos="100000">
                    <a:schemeClr val="bg1"/>
                  </a:gs>
                </a:gsLst>
                <a:lin ang="5400000" scaled="1"/>
              </a:gradFill>
              <a:ea typeface="Segoe UI" pitchFamily="34" charset="0"/>
              <a:cs typeface="Segoe UI" pitchFamily="34" charset="0"/>
            </a:endParaRPr>
          </a:p>
        </p:txBody>
      </p:sp>
      <p:sp>
        <p:nvSpPr>
          <p:cNvPr id="10" name="Rectangle 9">
            <a:extLst>
              <a:ext uri="{FF2B5EF4-FFF2-40B4-BE49-F238E27FC236}">
                <a16:creationId xmlns:a16="http://schemas.microsoft.com/office/drawing/2014/main" id="{58CFCD10-4F92-4055-B8B8-AE77EE8C5BDE}"/>
              </a:ext>
            </a:extLst>
          </p:cNvPr>
          <p:cNvSpPr/>
          <p:nvPr/>
        </p:nvSpPr>
        <p:spPr bwMode="auto">
          <a:xfrm>
            <a:off x="458238" y="-343944"/>
            <a:ext cx="2708550" cy="101575"/>
          </a:xfrm>
          <a:prstGeom prst="rect">
            <a:avLst/>
          </a:prstGeom>
          <a:solidFill>
            <a:schemeClr val="accent2">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ctr" defTabSz="932472" fontAlgn="base">
              <a:lnSpc>
                <a:spcPct val="90000"/>
              </a:lnSpc>
              <a:spcBef>
                <a:spcPct val="0"/>
              </a:spcBef>
              <a:spcAft>
                <a:spcPct val="0"/>
              </a:spcAft>
            </a:pPr>
            <a:endParaRPr lang="en-GB" sz="2600" b="1" dirty="0">
              <a:gradFill>
                <a:gsLst>
                  <a:gs pos="0">
                    <a:schemeClr val="accent1">
                      <a:lumMod val="5000"/>
                      <a:lumOff val="95000"/>
                    </a:schemeClr>
                  </a:gs>
                  <a:gs pos="100000">
                    <a:schemeClr val="bg1"/>
                  </a:gs>
                </a:gsLst>
                <a:lin ang="5400000" scaled="1"/>
              </a:gradFill>
              <a:ea typeface="Segoe UI" pitchFamily="34" charset="0"/>
              <a:cs typeface="Segoe UI" pitchFamily="34" charset="0"/>
            </a:endParaRPr>
          </a:p>
        </p:txBody>
      </p:sp>
      <p:sp>
        <p:nvSpPr>
          <p:cNvPr id="11" name="Rectangle 10">
            <a:extLst>
              <a:ext uri="{FF2B5EF4-FFF2-40B4-BE49-F238E27FC236}">
                <a16:creationId xmlns:a16="http://schemas.microsoft.com/office/drawing/2014/main" id="{0DEF845E-025D-44D6-A656-F48F87FAAF36}"/>
              </a:ext>
            </a:extLst>
          </p:cNvPr>
          <p:cNvSpPr/>
          <p:nvPr/>
        </p:nvSpPr>
        <p:spPr bwMode="auto">
          <a:xfrm>
            <a:off x="3395388" y="-343944"/>
            <a:ext cx="2708550" cy="101575"/>
          </a:xfrm>
          <a:prstGeom prst="rect">
            <a:avLst/>
          </a:prstGeom>
          <a:solidFill>
            <a:schemeClr val="accent2">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ctr" defTabSz="932472" fontAlgn="base">
              <a:lnSpc>
                <a:spcPct val="90000"/>
              </a:lnSpc>
              <a:spcBef>
                <a:spcPct val="0"/>
              </a:spcBef>
              <a:spcAft>
                <a:spcPct val="0"/>
              </a:spcAft>
            </a:pPr>
            <a:endParaRPr lang="en-GB" sz="2600" b="1" dirty="0">
              <a:gradFill>
                <a:gsLst>
                  <a:gs pos="0">
                    <a:schemeClr val="accent1">
                      <a:lumMod val="5000"/>
                      <a:lumOff val="95000"/>
                    </a:schemeClr>
                  </a:gs>
                  <a:gs pos="100000">
                    <a:schemeClr val="bg1"/>
                  </a:gs>
                </a:gsLst>
                <a:lin ang="5400000" scaled="1"/>
              </a:gradFill>
              <a:ea typeface="Segoe UI" pitchFamily="34" charset="0"/>
              <a:cs typeface="Segoe UI" pitchFamily="34" charset="0"/>
            </a:endParaRPr>
          </a:p>
        </p:txBody>
      </p:sp>
      <p:sp>
        <p:nvSpPr>
          <p:cNvPr id="14" name="Rectangle 13">
            <a:extLst>
              <a:ext uri="{FF2B5EF4-FFF2-40B4-BE49-F238E27FC236}">
                <a16:creationId xmlns:a16="http://schemas.microsoft.com/office/drawing/2014/main" id="{CA8DBC36-2404-43F9-978B-D8DFD0989A39}"/>
              </a:ext>
            </a:extLst>
          </p:cNvPr>
          <p:cNvSpPr/>
          <p:nvPr/>
        </p:nvSpPr>
        <p:spPr bwMode="auto">
          <a:xfrm>
            <a:off x="9269688" y="-343944"/>
            <a:ext cx="2708550" cy="101575"/>
          </a:xfrm>
          <a:prstGeom prst="rect">
            <a:avLst/>
          </a:prstGeom>
          <a:solidFill>
            <a:schemeClr val="accent2">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ctr" defTabSz="932472" fontAlgn="base">
              <a:lnSpc>
                <a:spcPct val="90000"/>
              </a:lnSpc>
              <a:spcBef>
                <a:spcPct val="0"/>
              </a:spcBef>
              <a:spcAft>
                <a:spcPct val="0"/>
              </a:spcAft>
            </a:pPr>
            <a:endParaRPr lang="en-GB" sz="2600" b="1" dirty="0">
              <a:gradFill>
                <a:gsLst>
                  <a:gs pos="0">
                    <a:schemeClr val="accent1">
                      <a:lumMod val="5000"/>
                      <a:lumOff val="95000"/>
                    </a:schemeClr>
                  </a:gs>
                  <a:gs pos="100000">
                    <a:schemeClr val="bg1"/>
                  </a:gs>
                </a:gsLst>
                <a:lin ang="5400000" scaled="1"/>
              </a:gradFill>
              <a:ea typeface="Segoe UI" pitchFamily="34" charset="0"/>
              <a:cs typeface="Segoe UI" pitchFamily="34" charset="0"/>
            </a:endParaRPr>
          </a:p>
        </p:txBody>
      </p:sp>
      <p:sp>
        <p:nvSpPr>
          <p:cNvPr id="15" name="Rectangle 14">
            <a:extLst>
              <a:ext uri="{FF2B5EF4-FFF2-40B4-BE49-F238E27FC236}">
                <a16:creationId xmlns:a16="http://schemas.microsoft.com/office/drawing/2014/main" id="{B4752AC1-710A-4AC3-8C57-788EA76D9476}"/>
              </a:ext>
            </a:extLst>
          </p:cNvPr>
          <p:cNvSpPr/>
          <p:nvPr/>
        </p:nvSpPr>
        <p:spPr bwMode="auto">
          <a:xfrm>
            <a:off x="6332538" y="-343944"/>
            <a:ext cx="2708550" cy="101575"/>
          </a:xfrm>
          <a:prstGeom prst="rect">
            <a:avLst/>
          </a:prstGeom>
          <a:solidFill>
            <a:schemeClr val="accent2">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ctr" defTabSz="932472" fontAlgn="base">
              <a:lnSpc>
                <a:spcPct val="90000"/>
              </a:lnSpc>
              <a:spcBef>
                <a:spcPct val="0"/>
              </a:spcBef>
              <a:spcAft>
                <a:spcPct val="0"/>
              </a:spcAft>
            </a:pPr>
            <a:endParaRPr lang="en-GB" sz="2600" b="1" dirty="0">
              <a:gradFill>
                <a:gsLst>
                  <a:gs pos="0">
                    <a:schemeClr val="accent1">
                      <a:lumMod val="5000"/>
                      <a:lumOff val="95000"/>
                    </a:schemeClr>
                  </a:gs>
                  <a:gs pos="100000">
                    <a:schemeClr val="bg1"/>
                  </a:gs>
                </a:gsLst>
                <a:lin ang="5400000" scaled="1"/>
              </a:gradFill>
              <a:ea typeface="Segoe UI" pitchFamily="34" charset="0"/>
              <a:cs typeface="Segoe UI" pitchFamily="34" charset="0"/>
            </a:endParaRPr>
          </a:p>
        </p:txBody>
      </p:sp>
      <p:sp>
        <p:nvSpPr>
          <p:cNvPr id="16" name="Rectangle 15">
            <a:extLst>
              <a:ext uri="{FF2B5EF4-FFF2-40B4-BE49-F238E27FC236}">
                <a16:creationId xmlns:a16="http://schemas.microsoft.com/office/drawing/2014/main" id="{88C73905-D80A-4B5E-9CDA-C68479222C6A}"/>
              </a:ext>
            </a:extLst>
          </p:cNvPr>
          <p:cNvSpPr/>
          <p:nvPr/>
        </p:nvSpPr>
        <p:spPr bwMode="auto">
          <a:xfrm>
            <a:off x="458238" y="-466085"/>
            <a:ext cx="3687600" cy="101575"/>
          </a:xfrm>
          <a:prstGeom prst="rect">
            <a:avLst/>
          </a:prstGeom>
          <a:solidFill>
            <a:schemeClr val="accent4">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ctr" defTabSz="932472" fontAlgn="base">
              <a:lnSpc>
                <a:spcPct val="90000"/>
              </a:lnSpc>
              <a:spcBef>
                <a:spcPct val="0"/>
              </a:spcBef>
              <a:spcAft>
                <a:spcPct val="0"/>
              </a:spcAft>
            </a:pPr>
            <a:endParaRPr lang="en-GB" sz="2600" b="1" dirty="0">
              <a:gradFill>
                <a:gsLst>
                  <a:gs pos="0">
                    <a:schemeClr val="accent1">
                      <a:lumMod val="5000"/>
                      <a:lumOff val="95000"/>
                    </a:schemeClr>
                  </a:gs>
                  <a:gs pos="100000">
                    <a:schemeClr val="bg1"/>
                  </a:gs>
                </a:gsLst>
                <a:lin ang="5400000" scaled="1"/>
              </a:gradFill>
              <a:ea typeface="Segoe UI" pitchFamily="34" charset="0"/>
              <a:cs typeface="Segoe UI" pitchFamily="34" charset="0"/>
            </a:endParaRPr>
          </a:p>
        </p:txBody>
      </p:sp>
      <p:sp>
        <p:nvSpPr>
          <p:cNvPr id="17" name="Rectangle 16">
            <a:extLst>
              <a:ext uri="{FF2B5EF4-FFF2-40B4-BE49-F238E27FC236}">
                <a16:creationId xmlns:a16="http://schemas.microsoft.com/office/drawing/2014/main" id="{2C87FC6D-C63D-434F-94DA-5B2884AEF1DF}"/>
              </a:ext>
            </a:extLst>
          </p:cNvPr>
          <p:cNvSpPr/>
          <p:nvPr/>
        </p:nvSpPr>
        <p:spPr bwMode="auto">
          <a:xfrm>
            <a:off x="4374438" y="-466085"/>
            <a:ext cx="3687600" cy="101575"/>
          </a:xfrm>
          <a:prstGeom prst="rect">
            <a:avLst/>
          </a:prstGeom>
          <a:solidFill>
            <a:schemeClr val="accent4">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ctr" defTabSz="932472" fontAlgn="base">
              <a:lnSpc>
                <a:spcPct val="90000"/>
              </a:lnSpc>
              <a:spcBef>
                <a:spcPct val="0"/>
              </a:spcBef>
              <a:spcAft>
                <a:spcPct val="0"/>
              </a:spcAft>
            </a:pPr>
            <a:endParaRPr lang="en-GB" sz="2600" b="1" dirty="0">
              <a:gradFill>
                <a:gsLst>
                  <a:gs pos="0">
                    <a:schemeClr val="accent1">
                      <a:lumMod val="5000"/>
                      <a:lumOff val="95000"/>
                    </a:schemeClr>
                  </a:gs>
                  <a:gs pos="100000">
                    <a:schemeClr val="bg1"/>
                  </a:gs>
                </a:gsLst>
                <a:lin ang="5400000" scaled="1"/>
              </a:gradFill>
              <a:ea typeface="Segoe UI" pitchFamily="34" charset="0"/>
              <a:cs typeface="Segoe UI" pitchFamily="34" charset="0"/>
            </a:endParaRPr>
          </a:p>
        </p:txBody>
      </p:sp>
      <p:sp>
        <p:nvSpPr>
          <p:cNvPr id="18" name="Rectangle 17">
            <a:extLst>
              <a:ext uri="{FF2B5EF4-FFF2-40B4-BE49-F238E27FC236}">
                <a16:creationId xmlns:a16="http://schemas.microsoft.com/office/drawing/2014/main" id="{52B6FD19-7B50-4466-8066-35BEDC18AE37}"/>
              </a:ext>
            </a:extLst>
          </p:cNvPr>
          <p:cNvSpPr/>
          <p:nvPr/>
        </p:nvSpPr>
        <p:spPr bwMode="auto">
          <a:xfrm>
            <a:off x="8290638" y="-466085"/>
            <a:ext cx="3687600" cy="101575"/>
          </a:xfrm>
          <a:prstGeom prst="rect">
            <a:avLst/>
          </a:prstGeom>
          <a:solidFill>
            <a:schemeClr val="accent4">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ctr" defTabSz="932472" fontAlgn="base">
              <a:lnSpc>
                <a:spcPct val="90000"/>
              </a:lnSpc>
              <a:spcBef>
                <a:spcPct val="0"/>
              </a:spcBef>
              <a:spcAft>
                <a:spcPct val="0"/>
              </a:spcAft>
            </a:pPr>
            <a:endParaRPr lang="en-GB" sz="2600" b="1" dirty="0">
              <a:gradFill>
                <a:gsLst>
                  <a:gs pos="0">
                    <a:schemeClr val="accent1">
                      <a:lumMod val="5000"/>
                      <a:lumOff val="95000"/>
                    </a:schemeClr>
                  </a:gs>
                  <a:gs pos="100000">
                    <a:schemeClr val="bg1"/>
                  </a:gs>
                </a:gsLst>
                <a:lin ang="5400000" scaled="1"/>
              </a:gradFill>
              <a:ea typeface="Segoe UI" pitchFamily="34" charset="0"/>
              <a:cs typeface="Segoe UI" pitchFamily="34" charset="0"/>
            </a:endParaRPr>
          </a:p>
        </p:txBody>
      </p:sp>
      <p:sp>
        <p:nvSpPr>
          <p:cNvPr id="19" name="Rectangle 18">
            <a:extLst>
              <a:ext uri="{FF2B5EF4-FFF2-40B4-BE49-F238E27FC236}">
                <a16:creationId xmlns:a16="http://schemas.microsoft.com/office/drawing/2014/main" id="{08097EFE-19A0-49AE-A19E-79CD7D0C4D93}"/>
              </a:ext>
            </a:extLst>
          </p:cNvPr>
          <p:cNvSpPr/>
          <p:nvPr/>
        </p:nvSpPr>
        <p:spPr bwMode="auto">
          <a:xfrm>
            <a:off x="458238" y="-221802"/>
            <a:ext cx="2121120" cy="101575"/>
          </a:xfrm>
          <a:prstGeom prst="rect">
            <a:avLst/>
          </a:prstGeom>
          <a:solidFill>
            <a:schemeClr val="accent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ctr" defTabSz="932472" fontAlgn="base">
              <a:lnSpc>
                <a:spcPct val="90000"/>
              </a:lnSpc>
              <a:spcBef>
                <a:spcPct val="0"/>
              </a:spcBef>
              <a:spcAft>
                <a:spcPct val="0"/>
              </a:spcAft>
            </a:pPr>
            <a:endParaRPr lang="en-GB" sz="2600" b="1" dirty="0">
              <a:gradFill>
                <a:gsLst>
                  <a:gs pos="0">
                    <a:schemeClr val="accent1">
                      <a:lumMod val="5000"/>
                      <a:lumOff val="95000"/>
                    </a:schemeClr>
                  </a:gs>
                  <a:gs pos="100000">
                    <a:schemeClr val="bg1"/>
                  </a:gs>
                </a:gsLst>
                <a:lin ang="5400000" scaled="1"/>
              </a:gradFill>
              <a:ea typeface="Segoe UI" pitchFamily="34" charset="0"/>
              <a:cs typeface="Segoe UI" pitchFamily="34" charset="0"/>
            </a:endParaRPr>
          </a:p>
        </p:txBody>
      </p:sp>
      <p:sp>
        <p:nvSpPr>
          <p:cNvPr id="20" name="Rectangle 19">
            <a:extLst>
              <a:ext uri="{FF2B5EF4-FFF2-40B4-BE49-F238E27FC236}">
                <a16:creationId xmlns:a16="http://schemas.microsoft.com/office/drawing/2014/main" id="{74771C08-480E-4A09-9BD6-C73178394DC0}"/>
              </a:ext>
            </a:extLst>
          </p:cNvPr>
          <p:cNvSpPr/>
          <p:nvPr/>
        </p:nvSpPr>
        <p:spPr bwMode="auto">
          <a:xfrm>
            <a:off x="5157677" y="-221802"/>
            <a:ext cx="2121120" cy="101575"/>
          </a:xfrm>
          <a:prstGeom prst="rect">
            <a:avLst/>
          </a:prstGeom>
          <a:solidFill>
            <a:schemeClr val="accent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ctr" defTabSz="932472" fontAlgn="base">
              <a:lnSpc>
                <a:spcPct val="90000"/>
              </a:lnSpc>
              <a:spcBef>
                <a:spcPct val="0"/>
              </a:spcBef>
              <a:spcAft>
                <a:spcPct val="0"/>
              </a:spcAft>
            </a:pPr>
            <a:endParaRPr lang="en-GB" sz="2600" b="1" dirty="0">
              <a:gradFill>
                <a:gsLst>
                  <a:gs pos="0">
                    <a:schemeClr val="accent1">
                      <a:lumMod val="5000"/>
                      <a:lumOff val="95000"/>
                    </a:schemeClr>
                  </a:gs>
                  <a:gs pos="100000">
                    <a:schemeClr val="bg1"/>
                  </a:gs>
                </a:gsLst>
                <a:lin ang="5400000" scaled="1"/>
              </a:gradFill>
              <a:ea typeface="Segoe UI" pitchFamily="34" charset="0"/>
              <a:cs typeface="Segoe UI" pitchFamily="34" charset="0"/>
            </a:endParaRPr>
          </a:p>
        </p:txBody>
      </p:sp>
      <p:sp>
        <p:nvSpPr>
          <p:cNvPr id="22" name="Rectangle 21">
            <a:extLst>
              <a:ext uri="{FF2B5EF4-FFF2-40B4-BE49-F238E27FC236}">
                <a16:creationId xmlns:a16="http://schemas.microsoft.com/office/drawing/2014/main" id="{16ED4795-1B2A-4544-9629-995C28DA41DE}"/>
              </a:ext>
            </a:extLst>
          </p:cNvPr>
          <p:cNvSpPr/>
          <p:nvPr/>
        </p:nvSpPr>
        <p:spPr bwMode="auto">
          <a:xfrm>
            <a:off x="9857118" y="-221802"/>
            <a:ext cx="2121120" cy="101575"/>
          </a:xfrm>
          <a:prstGeom prst="rect">
            <a:avLst/>
          </a:prstGeom>
          <a:solidFill>
            <a:schemeClr val="accent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ctr" defTabSz="932472" fontAlgn="base">
              <a:lnSpc>
                <a:spcPct val="90000"/>
              </a:lnSpc>
              <a:spcBef>
                <a:spcPct val="0"/>
              </a:spcBef>
              <a:spcAft>
                <a:spcPct val="0"/>
              </a:spcAft>
            </a:pPr>
            <a:endParaRPr lang="en-GB" sz="2600" b="1" dirty="0">
              <a:gradFill>
                <a:gsLst>
                  <a:gs pos="0">
                    <a:schemeClr val="accent1">
                      <a:lumMod val="5000"/>
                      <a:lumOff val="95000"/>
                    </a:schemeClr>
                  </a:gs>
                  <a:gs pos="100000">
                    <a:schemeClr val="bg1"/>
                  </a:gs>
                </a:gsLst>
                <a:lin ang="5400000" scaled="1"/>
              </a:gradFill>
              <a:ea typeface="Segoe UI" pitchFamily="34" charset="0"/>
              <a:cs typeface="Segoe UI" pitchFamily="34" charset="0"/>
            </a:endParaRPr>
          </a:p>
        </p:txBody>
      </p:sp>
      <p:sp>
        <p:nvSpPr>
          <p:cNvPr id="23" name="Rectangle 22">
            <a:extLst>
              <a:ext uri="{FF2B5EF4-FFF2-40B4-BE49-F238E27FC236}">
                <a16:creationId xmlns:a16="http://schemas.microsoft.com/office/drawing/2014/main" id="{5ACC4871-51F5-4CB5-9C1D-3756F4255332}"/>
              </a:ext>
            </a:extLst>
          </p:cNvPr>
          <p:cNvSpPr/>
          <p:nvPr/>
        </p:nvSpPr>
        <p:spPr bwMode="auto">
          <a:xfrm>
            <a:off x="2807957" y="-221802"/>
            <a:ext cx="2121120" cy="101575"/>
          </a:xfrm>
          <a:prstGeom prst="rect">
            <a:avLst/>
          </a:prstGeom>
          <a:solidFill>
            <a:schemeClr val="accent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ctr" defTabSz="932472" fontAlgn="base">
              <a:lnSpc>
                <a:spcPct val="90000"/>
              </a:lnSpc>
              <a:spcBef>
                <a:spcPct val="0"/>
              </a:spcBef>
              <a:spcAft>
                <a:spcPct val="0"/>
              </a:spcAft>
            </a:pPr>
            <a:endParaRPr lang="en-GB" sz="2600" b="1" dirty="0">
              <a:gradFill>
                <a:gsLst>
                  <a:gs pos="0">
                    <a:schemeClr val="accent1">
                      <a:lumMod val="5000"/>
                      <a:lumOff val="95000"/>
                    </a:schemeClr>
                  </a:gs>
                  <a:gs pos="100000">
                    <a:schemeClr val="bg1"/>
                  </a:gs>
                </a:gsLst>
                <a:lin ang="5400000" scaled="1"/>
              </a:gradFill>
              <a:ea typeface="Segoe UI" pitchFamily="34" charset="0"/>
              <a:cs typeface="Segoe UI" pitchFamily="34" charset="0"/>
            </a:endParaRPr>
          </a:p>
        </p:txBody>
      </p:sp>
      <p:sp>
        <p:nvSpPr>
          <p:cNvPr id="24" name="Rectangle 23">
            <a:extLst>
              <a:ext uri="{FF2B5EF4-FFF2-40B4-BE49-F238E27FC236}">
                <a16:creationId xmlns:a16="http://schemas.microsoft.com/office/drawing/2014/main" id="{4A937F8A-E932-4BFF-9561-191DE8D98A3E}"/>
              </a:ext>
            </a:extLst>
          </p:cNvPr>
          <p:cNvSpPr/>
          <p:nvPr/>
        </p:nvSpPr>
        <p:spPr bwMode="auto">
          <a:xfrm>
            <a:off x="7507398" y="-221802"/>
            <a:ext cx="2121120" cy="101575"/>
          </a:xfrm>
          <a:prstGeom prst="rect">
            <a:avLst/>
          </a:prstGeom>
          <a:solidFill>
            <a:schemeClr val="accent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ctr" defTabSz="932472" fontAlgn="base">
              <a:lnSpc>
                <a:spcPct val="90000"/>
              </a:lnSpc>
              <a:spcBef>
                <a:spcPct val="0"/>
              </a:spcBef>
              <a:spcAft>
                <a:spcPct val="0"/>
              </a:spcAft>
            </a:pPr>
            <a:endParaRPr lang="en-GB" sz="2600" b="1" dirty="0">
              <a:gradFill>
                <a:gsLst>
                  <a:gs pos="0">
                    <a:schemeClr val="accent1">
                      <a:lumMod val="5000"/>
                      <a:lumOff val="95000"/>
                    </a:schemeClr>
                  </a:gs>
                  <a:gs pos="100000">
                    <a:schemeClr val="bg1"/>
                  </a:gs>
                </a:gsLst>
                <a:lin ang="5400000" scaled="1"/>
              </a:gradFill>
              <a:ea typeface="Segoe UI" pitchFamily="34" charset="0"/>
              <a:cs typeface="Segoe UI" pitchFamily="34" charset="0"/>
            </a:endParaRPr>
          </a:p>
        </p:txBody>
      </p:sp>
      <p:sp>
        <p:nvSpPr>
          <p:cNvPr id="25" name="Rectangle 24">
            <a:extLst>
              <a:ext uri="{FF2B5EF4-FFF2-40B4-BE49-F238E27FC236}">
                <a16:creationId xmlns:a16="http://schemas.microsoft.com/office/drawing/2014/main" id="{F235FA78-0131-4FB7-9E51-3929428DCDBE}"/>
              </a:ext>
            </a:extLst>
          </p:cNvPr>
          <p:cNvSpPr/>
          <p:nvPr/>
        </p:nvSpPr>
        <p:spPr bwMode="auto">
          <a:xfrm>
            <a:off x="458238" y="-588227"/>
            <a:ext cx="5645700" cy="101575"/>
          </a:xfrm>
          <a:prstGeom prst="rect">
            <a:avLst/>
          </a:prstGeom>
          <a:solidFill>
            <a:srgbClr val="FF0000">
              <a:alpha val="17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ctr" defTabSz="932472" fontAlgn="base">
              <a:lnSpc>
                <a:spcPct val="90000"/>
              </a:lnSpc>
              <a:spcBef>
                <a:spcPct val="0"/>
              </a:spcBef>
              <a:spcAft>
                <a:spcPct val="0"/>
              </a:spcAft>
            </a:pPr>
            <a:endParaRPr lang="en-GB" sz="2600" b="1" dirty="0">
              <a:gradFill>
                <a:gsLst>
                  <a:gs pos="0">
                    <a:schemeClr val="accent1">
                      <a:lumMod val="5000"/>
                      <a:lumOff val="95000"/>
                    </a:schemeClr>
                  </a:gs>
                  <a:gs pos="100000">
                    <a:schemeClr val="bg1"/>
                  </a:gs>
                </a:gsLst>
                <a:lin ang="5400000" scaled="1"/>
              </a:gradFill>
              <a:ea typeface="Segoe UI" pitchFamily="34" charset="0"/>
              <a:cs typeface="Segoe UI" pitchFamily="34" charset="0"/>
            </a:endParaRPr>
          </a:p>
        </p:txBody>
      </p:sp>
      <p:sp>
        <p:nvSpPr>
          <p:cNvPr id="26" name="Rectangle 25">
            <a:extLst>
              <a:ext uri="{FF2B5EF4-FFF2-40B4-BE49-F238E27FC236}">
                <a16:creationId xmlns:a16="http://schemas.microsoft.com/office/drawing/2014/main" id="{D3F7682A-2CCA-4420-B930-5E463AC12CE1}"/>
              </a:ext>
            </a:extLst>
          </p:cNvPr>
          <p:cNvSpPr/>
          <p:nvPr/>
        </p:nvSpPr>
        <p:spPr bwMode="auto">
          <a:xfrm>
            <a:off x="6332538" y="-588227"/>
            <a:ext cx="5645700" cy="101575"/>
          </a:xfrm>
          <a:prstGeom prst="rect">
            <a:avLst/>
          </a:prstGeom>
          <a:solidFill>
            <a:srgbClr val="FF0000">
              <a:alpha val="17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ctr" defTabSz="932472" fontAlgn="base">
              <a:lnSpc>
                <a:spcPct val="90000"/>
              </a:lnSpc>
              <a:spcBef>
                <a:spcPct val="0"/>
              </a:spcBef>
              <a:spcAft>
                <a:spcPct val="0"/>
              </a:spcAft>
            </a:pPr>
            <a:endParaRPr lang="en-GB" sz="2600" b="1" dirty="0">
              <a:gradFill>
                <a:gsLst>
                  <a:gs pos="0">
                    <a:schemeClr val="accent1">
                      <a:lumMod val="5000"/>
                      <a:lumOff val="95000"/>
                    </a:schemeClr>
                  </a:gs>
                  <a:gs pos="100000">
                    <a:schemeClr val="bg1"/>
                  </a:gs>
                </a:gsLst>
                <a:lin ang="5400000" scaled="1"/>
              </a:gradFill>
              <a:ea typeface="Segoe UI" pitchFamily="34" charset="0"/>
              <a:cs typeface="Segoe UI" pitchFamily="34" charset="0"/>
            </a:endParaRPr>
          </a:p>
        </p:txBody>
      </p:sp>
    </p:spTree>
    <p:extLst>
      <p:ext uri="{BB962C8B-B14F-4D97-AF65-F5344CB8AC3E}">
        <p14:creationId xmlns:p14="http://schemas.microsoft.com/office/powerpoint/2010/main" val="2174351449"/>
      </p:ext>
    </p:extLst>
  </p:cSld>
  <p:clrMap bg1="lt1" tx1="dk1" bg2="lt2" tx2="dk2" accent1="accent1" accent2="accent2" accent3="accent3" accent4="accent4" accent5="accent5" accent6="accent6" hlink="hlink" folHlink="folHlink"/>
  <p:sldLayoutIdLst>
    <p:sldLayoutId id="2147484791" r:id="rId1"/>
    <p:sldLayoutId id="2147484792" r:id="rId2"/>
    <p:sldLayoutId id="2147484793" r:id="rId3"/>
    <p:sldLayoutId id="2147484794" r:id="rId4"/>
    <p:sldLayoutId id="2147484795" r:id="rId5"/>
    <p:sldLayoutId id="2147484796" r:id="rId6"/>
    <p:sldLayoutId id="2147484797" r:id="rId7"/>
    <p:sldLayoutId id="2147484798" r:id="rId8"/>
    <p:sldLayoutId id="2147484799" r:id="rId9"/>
    <p:sldLayoutId id="2147484800" r:id="rId10"/>
    <p:sldLayoutId id="2147484801" r:id="rId11"/>
    <p:sldLayoutId id="2147484802" r:id="rId12"/>
    <p:sldLayoutId id="2147484803" r:id="rId13"/>
    <p:sldLayoutId id="2147484804" r:id="rId14"/>
    <p:sldLayoutId id="2147484805" r:id="rId15"/>
    <p:sldLayoutId id="2147484806" r:id="rId16"/>
    <p:sldLayoutId id="2147484807" r:id="rId17"/>
    <p:sldLayoutId id="2147484808" r:id="rId18"/>
    <p:sldLayoutId id="2147484809" r:id="rId19"/>
    <p:sldLayoutId id="2147484810" r:id="rId20"/>
    <p:sldLayoutId id="2147484811" r:id="rId21"/>
    <p:sldLayoutId id="2147484812" r:id="rId22"/>
    <p:sldLayoutId id="2147484813" r:id="rId23"/>
    <p:sldLayoutId id="2147484814" r:id="rId24"/>
    <p:sldLayoutId id="2147484815" r:id="rId25"/>
    <p:sldLayoutId id="2147484816" r:id="rId26"/>
    <p:sldLayoutId id="2147484817" r:id="rId27"/>
    <p:sldLayoutId id="2147484818" r:id="rId28"/>
    <p:sldLayoutId id="2147484819" r:id="rId29"/>
    <p:sldLayoutId id="2147484821" r:id="rId30"/>
    <p:sldLayoutId id="2147484823" r:id="rId31"/>
    <p:sldLayoutId id="2147484840" r:id="rId32"/>
    <p:sldLayoutId id="2147484841" r:id="rId33"/>
    <p:sldLayoutId id="2147484842" r:id="rId34"/>
    <p:sldLayoutId id="2147484858"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32742" rtl="0" eaLnBrk="1" latinLnBrk="0" hangingPunct="1">
        <a:lnSpc>
          <a:spcPct val="75000"/>
        </a:lnSpc>
        <a:spcBef>
          <a:spcPct val="0"/>
        </a:spcBef>
        <a:buNone/>
        <a:defRPr lang="en-US" sz="4200" b="0" kern="1200" cap="none" spc="-102" baseline="0" dirty="0">
          <a:ln w="3175">
            <a:noFill/>
          </a:ln>
          <a:solidFill>
            <a:schemeClr val="tx2"/>
          </a:solidFill>
          <a:effectLst/>
          <a:latin typeface="+mj-lt"/>
          <a:ea typeface="+mn-ea"/>
          <a:cs typeface="Segoe UI" pitchFamily="34" charset="0"/>
        </a:defRPr>
      </a:lvl1pPr>
    </p:titleStyle>
    <p:bodyStyle>
      <a:lvl1pPr marL="0" marR="0" indent="0" algn="l" defTabSz="932742" rtl="0" eaLnBrk="1" fontAlgn="auto" latinLnBrk="0" hangingPunct="1">
        <a:lnSpc>
          <a:spcPct val="100000"/>
        </a:lnSpc>
        <a:spcBef>
          <a:spcPts val="1200"/>
        </a:spcBef>
        <a:spcAft>
          <a:spcPts val="0"/>
        </a:spcAft>
        <a:buClrTx/>
        <a:buSzPct val="90000"/>
        <a:buFont typeface="Arial" pitchFamily="34" charset="0"/>
        <a:buNone/>
        <a:tabLst/>
        <a:defRPr sz="1600" kern="1200" spc="0" baseline="0">
          <a:solidFill>
            <a:schemeClr val="tx1"/>
          </a:solidFill>
          <a:latin typeface="Franklin Gothic Medium" panose="020B0603020102020204" pitchFamily="34" charset="0"/>
          <a:ea typeface="+mn-ea"/>
          <a:cs typeface="+mn-cs"/>
        </a:defRPr>
      </a:lvl1pPr>
      <a:lvl2pPr marL="0" marR="0" indent="0" algn="l" defTabSz="932742" rtl="0" eaLnBrk="1" fontAlgn="auto" latinLnBrk="0" hangingPunct="1">
        <a:lnSpc>
          <a:spcPct val="100000"/>
        </a:lnSpc>
        <a:spcBef>
          <a:spcPts val="800"/>
        </a:spcBef>
        <a:spcAft>
          <a:spcPts val="0"/>
        </a:spcAft>
        <a:buClrTx/>
        <a:buSzPct val="80000"/>
        <a:buFont typeface="Wingdings" panose="05000000000000000000" pitchFamily="2" charset="2"/>
        <a:buNone/>
        <a:tabLst/>
        <a:defRPr sz="1600" kern="1200" spc="0" baseline="0">
          <a:solidFill>
            <a:schemeClr val="tx1"/>
          </a:solidFill>
          <a:latin typeface="+mn-lt"/>
          <a:ea typeface="+mn-ea"/>
          <a:cs typeface="+mn-cs"/>
        </a:defRPr>
      </a:lvl2pPr>
      <a:lvl3pPr marL="180000" marR="0" indent="-180000" algn="l" defTabSz="932742" rtl="0" eaLnBrk="1" fontAlgn="auto" latinLnBrk="0" hangingPunct="1">
        <a:lnSpc>
          <a:spcPct val="100000"/>
        </a:lnSpc>
        <a:spcBef>
          <a:spcPts val="800"/>
        </a:spcBef>
        <a:spcAft>
          <a:spcPts val="0"/>
        </a:spcAft>
        <a:buClrTx/>
        <a:buSzPct val="80000"/>
        <a:buFont typeface="Wingdings" panose="05000000000000000000" pitchFamily="2" charset="2"/>
        <a:buChar char="§"/>
        <a:tabLst/>
        <a:defRPr sz="1600" kern="1200" spc="0" baseline="0">
          <a:solidFill>
            <a:schemeClr val="tx1"/>
          </a:solidFill>
          <a:latin typeface="+mn-lt"/>
          <a:ea typeface="+mn-ea"/>
          <a:cs typeface="+mn-cs"/>
        </a:defRPr>
      </a:lvl3pPr>
      <a:lvl4pPr marL="360000" marR="0" indent="-180000" algn="l" defTabSz="932742" rtl="0" eaLnBrk="1" fontAlgn="auto" latinLnBrk="0" hangingPunct="1">
        <a:lnSpc>
          <a:spcPct val="100000"/>
        </a:lnSpc>
        <a:spcBef>
          <a:spcPts val="800"/>
        </a:spcBef>
        <a:spcAft>
          <a:spcPts val="0"/>
        </a:spcAft>
        <a:buClrTx/>
        <a:buSzPct val="80000"/>
        <a:buFont typeface="Wingdings" panose="05000000000000000000" pitchFamily="2" charset="2"/>
        <a:buChar char="§"/>
        <a:tabLst/>
        <a:defRPr sz="1600" kern="1200" spc="0" baseline="0">
          <a:solidFill>
            <a:schemeClr val="tx1"/>
          </a:solidFill>
          <a:latin typeface="+mn-lt"/>
          <a:ea typeface="+mn-ea"/>
          <a:cs typeface="+mn-cs"/>
        </a:defRPr>
      </a:lvl4pPr>
      <a:lvl5pPr marL="540000" marR="0" indent="-180000" algn="l" defTabSz="932742" rtl="0" eaLnBrk="1" fontAlgn="auto" latinLnBrk="0" hangingPunct="1">
        <a:lnSpc>
          <a:spcPct val="100000"/>
        </a:lnSpc>
        <a:spcBef>
          <a:spcPts val="800"/>
        </a:spcBef>
        <a:spcAft>
          <a:spcPts val="0"/>
        </a:spcAft>
        <a:buClrTx/>
        <a:buSzPct val="80000"/>
        <a:buFont typeface="Wingdings" panose="05000000000000000000" pitchFamily="2" charset="2"/>
        <a:buChar char="§"/>
        <a:tabLst/>
        <a:defRPr sz="1600" kern="1200" spc="0" baseline="0">
          <a:solidFill>
            <a:schemeClr val="tx1"/>
          </a:solidFill>
          <a:latin typeface="+mn-lt"/>
          <a:ea typeface="+mn-ea"/>
          <a:cs typeface="+mn-cs"/>
        </a:defRPr>
      </a:lvl5pPr>
      <a:lvl6pPr marL="1080000" indent="-270000" algn="l" defTabSz="932742" rtl="0" eaLnBrk="1" latinLnBrk="0" hangingPunct="1">
        <a:lnSpc>
          <a:spcPct val="90000"/>
        </a:lnSpc>
        <a:spcBef>
          <a:spcPts val="600"/>
        </a:spcBef>
        <a:buSzPct val="80000"/>
        <a:buFont typeface="Wingdings" panose="05000000000000000000" pitchFamily="2" charset="2"/>
        <a:buChar char="§"/>
        <a:defRPr sz="1600" kern="1200">
          <a:solidFill>
            <a:schemeClr val="tx1"/>
          </a:solidFill>
          <a:latin typeface="+mn-lt"/>
          <a:ea typeface="+mn-ea"/>
          <a:cs typeface="+mn-cs"/>
        </a:defRPr>
      </a:lvl6pPr>
      <a:lvl7pPr marL="1350000" indent="-270000" algn="l" defTabSz="932742" rtl="0" eaLnBrk="1" latinLnBrk="0" hangingPunct="1">
        <a:lnSpc>
          <a:spcPct val="90000"/>
        </a:lnSpc>
        <a:spcBef>
          <a:spcPts val="600"/>
        </a:spcBef>
        <a:buSzPct val="80000"/>
        <a:buFont typeface="Wingdings" panose="05000000000000000000" pitchFamily="2" charset="2"/>
        <a:buChar char="§"/>
        <a:defRPr sz="1600" kern="1200">
          <a:solidFill>
            <a:schemeClr val="tx1"/>
          </a:solidFill>
          <a:latin typeface="+mn-lt"/>
          <a:ea typeface="+mn-ea"/>
          <a:cs typeface="+mn-cs"/>
        </a:defRPr>
      </a:lvl7pPr>
      <a:lvl8pPr marL="1620000" indent="-233186" algn="l" defTabSz="932742" rtl="0" eaLnBrk="1" latinLnBrk="0" hangingPunct="1">
        <a:lnSpc>
          <a:spcPct val="90000"/>
        </a:lnSpc>
        <a:spcBef>
          <a:spcPts val="600"/>
        </a:spcBef>
        <a:buSzPct val="80000"/>
        <a:buFont typeface="Wingdings" panose="05000000000000000000" pitchFamily="2" charset="2"/>
        <a:buChar char="§"/>
        <a:defRPr sz="1600" kern="1200">
          <a:solidFill>
            <a:schemeClr val="tx1"/>
          </a:solidFill>
          <a:latin typeface="+mn-lt"/>
          <a:ea typeface="+mn-ea"/>
          <a:cs typeface="+mn-cs"/>
        </a:defRPr>
      </a:lvl8pPr>
      <a:lvl9pPr marL="1890000" indent="-270000" algn="l" defTabSz="932742" rtl="0" eaLnBrk="1" latinLnBrk="0" hangingPunct="1">
        <a:lnSpc>
          <a:spcPct val="90000"/>
        </a:lnSpc>
        <a:spcBef>
          <a:spcPts val="600"/>
        </a:spcBef>
        <a:buSzPct val="80000"/>
        <a:buFont typeface="Wingdings" panose="05000000000000000000" pitchFamily="2" charset="2"/>
        <a:buChar char="§"/>
        <a:defRPr sz="16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
          <p15:clr>
            <a:srgbClr val="000000"/>
          </p15:clr>
        </p15:guide>
        <p15:guide id="6" pos="7546">
          <p15:clr>
            <a:srgbClr val="000000"/>
          </p15:clr>
        </p15:guide>
        <p15:guide id="8" orient="horz" pos="434">
          <p15:clr>
            <a:srgbClr val="F26B43"/>
          </p15:clr>
        </p15:guide>
        <p15:guide id="12" orient="horz" pos="1131">
          <p15:clr>
            <a:srgbClr val="000000"/>
          </p15:clr>
        </p15:guide>
        <p15:guide id="14" pos="1995">
          <p15:clr>
            <a:srgbClr val="FBAE40"/>
          </p15:clr>
        </p15:guide>
        <p15:guide id="15" pos="3843">
          <p15:clr>
            <a:srgbClr val="FBAE40"/>
          </p15:clr>
        </p15:guide>
        <p15:guide id="16" pos="3987">
          <p15:clr>
            <a:srgbClr val="FBAE40"/>
          </p15:clr>
        </p15:guide>
        <p15:guide id="17" pos="5694">
          <p15:clr>
            <a:srgbClr val="FBAE40"/>
          </p15:clr>
        </p15:guide>
        <p15:guide id="18" pos="5838">
          <p15:clr>
            <a:srgbClr val="FBAE40"/>
          </p15:clr>
        </p15:guide>
        <p15:guide id="19" pos="2138">
          <p15:clr>
            <a:srgbClr val="FBAE40"/>
          </p15:clr>
        </p15:guide>
        <p15:guide id="20" orient="horz" pos="789">
          <p15:clr>
            <a:srgbClr val="000000"/>
          </p15:clr>
        </p15:guide>
        <p15:guide id="21" orient="horz" pos="4098">
          <p15:clr>
            <a:srgbClr val="000000"/>
          </p15:clr>
        </p15:guide>
        <p15:guide id="23" pos="1623">
          <p15:clr>
            <a:srgbClr val="5ACBF0"/>
          </p15:clr>
        </p15:guide>
        <p15:guide id="24" pos="1767">
          <p15:clr>
            <a:srgbClr val="5ACBF0"/>
          </p15:clr>
        </p15:guide>
        <p15:guide id="25" pos="3104">
          <p15:clr>
            <a:srgbClr val="5ACBF0"/>
          </p15:clr>
        </p15:guide>
        <p15:guide id="26" pos="3249">
          <p15:clr>
            <a:srgbClr val="5ACBF0"/>
          </p15:clr>
        </p15:guide>
        <p15:guide id="27" pos="4584">
          <p15:clr>
            <a:srgbClr val="5ACBF0"/>
          </p15:clr>
        </p15:guide>
        <p15:guide id="28" pos="4730">
          <p15:clr>
            <a:srgbClr val="5ACBF0"/>
          </p15:clr>
        </p15:guide>
        <p15:guide id="29" pos="6065">
          <p15:clr>
            <a:srgbClr val="5ACBF0"/>
          </p15:clr>
        </p15:guide>
        <p15:guide id="30" pos="6209">
          <p15:clr>
            <a:srgbClr val="5ACBF0"/>
          </p15:clr>
        </p15:guide>
        <p15:guide id="31" pos="2612">
          <p15:clr>
            <a:srgbClr val="9FCC3B"/>
          </p15:clr>
        </p15:guide>
        <p15:guide id="32" pos="2756">
          <p15:clr>
            <a:srgbClr val="9FCC3B"/>
          </p15:clr>
        </p15:guide>
        <p15:guide id="33" pos="5079">
          <p15:clr>
            <a:srgbClr val="9FCC3B"/>
          </p15:clr>
        </p15:guide>
        <p15:guide id="34" pos="5222">
          <p15:clr>
            <a:srgbClr val="9FCC3B"/>
          </p15:clr>
        </p15:guide>
        <p15:guide id="35" orient="horz" pos="1464">
          <p15:clr>
            <a:srgbClr val="000000"/>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tags" Target="../tags/tag32.xml"/><Relationship Id="rId7" Type="http://schemas.openxmlformats.org/officeDocument/2006/relationships/image" Target="../media/image7.jpe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6.jpe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3.xml"/><Relationship Id="rId1" Type="http://schemas.openxmlformats.org/officeDocument/2006/relationships/tags" Target="../tags/tag34.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7.xml"/><Relationship Id="rId1" Type="http://schemas.openxmlformats.org/officeDocument/2006/relationships/tags" Target="../tags/tag3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cxma.mcorpcx.com/"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3.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30.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30.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svg"/><Relationship Id="rId2" Type="http://schemas.openxmlformats.org/officeDocument/2006/relationships/image" Target="../media/image42.png"/><Relationship Id="rId1" Type="http://schemas.openxmlformats.org/officeDocument/2006/relationships/slideLayout" Target="../slideLayouts/slideLayout3.xml"/><Relationship Id="rId6" Type="http://schemas.openxmlformats.org/officeDocument/2006/relationships/image" Target="../media/image46.png"/><Relationship Id="rId5" Type="http://schemas.openxmlformats.org/officeDocument/2006/relationships/image" Target="../media/image45.svg"/><Relationship Id="rId4" Type="http://schemas.openxmlformats.org/officeDocument/2006/relationships/image" Target="../media/image44.png"/><Relationship Id="rId9" Type="http://schemas.openxmlformats.org/officeDocument/2006/relationships/image" Target="../media/image49.svg"/></Relationships>
</file>

<file path=ppt/slides/_rels/slide33.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50.png"/><Relationship Id="rId7" Type="http://schemas.openxmlformats.org/officeDocument/2006/relationships/image" Target="../media/image54.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jpeg"/><Relationship Id="rId4" Type="http://schemas.openxmlformats.org/officeDocument/2006/relationships/image" Target="../media/image51.jpeg"/></Relationships>
</file>

<file path=ppt/slides/_rels/slide34.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7.svg"/><Relationship Id="rId3" Type="http://schemas.openxmlformats.org/officeDocument/2006/relationships/image" Target="../media/image57.svg"/><Relationship Id="rId7" Type="http://schemas.openxmlformats.org/officeDocument/2006/relationships/image" Target="../media/image61.svg"/><Relationship Id="rId12" Type="http://schemas.openxmlformats.org/officeDocument/2006/relationships/image" Target="../media/image66.png"/><Relationship Id="rId2" Type="http://schemas.openxmlformats.org/officeDocument/2006/relationships/image" Target="../media/image56.png"/><Relationship Id="rId1" Type="http://schemas.openxmlformats.org/officeDocument/2006/relationships/slideLayout" Target="../slideLayouts/slideLayout34.xml"/><Relationship Id="rId6" Type="http://schemas.openxmlformats.org/officeDocument/2006/relationships/image" Target="../media/image60.png"/><Relationship Id="rId11" Type="http://schemas.openxmlformats.org/officeDocument/2006/relationships/image" Target="../media/image65.svg"/><Relationship Id="rId5" Type="http://schemas.openxmlformats.org/officeDocument/2006/relationships/image" Target="../media/image59.svg"/><Relationship Id="rId15" Type="http://schemas.openxmlformats.org/officeDocument/2006/relationships/image" Target="../media/image69.svg"/><Relationship Id="rId10" Type="http://schemas.openxmlformats.org/officeDocument/2006/relationships/image" Target="../media/image64.png"/><Relationship Id="rId4" Type="http://schemas.openxmlformats.org/officeDocument/2006/relationships/image" Target="../media/image58.png"/><Relationship Id="rId9" Type="http://schemas.openxmlformats.org/officeDocument/2006/relationships/image" Target="../media/image63.svg"/><Relationship Id="rId14" Type="http://schemas.openxmlformats.org/officeDocument/2006/relationships/image" Target="../media/image68.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image" Target="../media/image70.png"/><Relationship Id="rId1" Type="http://schemas.openxmlformats.org/officeDocument/2006/relationships/slideLayout" Target="../slideLayouts/slideLayout7.xml"/><Relationship Id="rId6" Type="http://schemas.openxmlformats.org/officeDocument/2006/relationships/image" Target="../media/image74.png"/><Relationship Id="rId5" Type="http://schemas.openxmlformats.org/officeDocument/2006/relationships/image" Target="../media/image73.png"/><Relationship Id="rId10" Type="http://schemas.openxmlformats.org/officeDocument/2006/relationships/image" Target="../media/image23.jpeg"/><Relationship Id="rId4" Type="http://schemas.openxmlformats.org/officeDocument/2006/relationships/image" Target="../media/image72.png"/><Relationship Id="rId9" Type="http://schemas.openxmlformats.org/officeDocument/2006/relationships/image" Target="../media/image77.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3.png"/><Relationship Id="rId1" Type="http://schemas.openxmlformats.org/officeDocument/2006/relationships/slideLayout" Target="../slideLayouts/slideLayout7.xml"/><Relationship Id="rId6" Type="http://schemas.openxmlformats.org/officeDocument/2006/relationships/image" Target="../media/image74.png"/><Relationship Id="rId5" Type="http://schemas.openxmlformats.org/officeDocument/2006/relationships/hyperlink" Target="https://32152.fs1.hubspotusercontent-na1.net/hubfs/32152/McorpCX_CX%20Education%20Tools_Storytelling%20Framework%20and%20Template.pptx" TargetMode="External"/><Relationship Id="rId4" Type="http://schemas.openxmlformats.org/officeDocument/2006/relationships/hyperlink" Target="https://32152.fs1.hubspotusercontent-na1.net/hubfs/32152/McorpCX_CX%20Education%20Tools_Investment%20Decision%20Template.xlsx"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77.png"/><Relationship Id="rId7" Type="http://schemas.openxmlformats.org/officeDocument/2006/relationships/hyperlink" Target="https://32152.fs1.hubspotusercontent-na1.net/hubfs/32152/McorpCX_CX%20Education%20Tools_Learning%20Program%20Charter.pptx" TargetMode="External"/><Relationship Id="rId2"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image" Target="../media/image78.png"/><Relationship Id="rId5" Type="http://schemas.openxmlformats.org/officeDocument/2006/relationships/hyperlink" Target="https://32152.fs1.hubspotusercontent-na1.net/hubfs/32152/McorpCX_CX%20Education%20Tools_Learner%20Persona%20Template.pptx" TargetMode="External"/><Relationship Id="rId4" Type="http://schemas.openxmlformats.org/officeDocument/2006/relationships/hyperlink" Target="https://32152.fs1.hubspotusercontent-na1.net/hubfs/32152/McorpCX_CX%20Education%20Tools_Role%20Based%20CX%20Competency%20Model%20Template.pptx"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7.xml"/><Relationship Id="rId5" Type="http://schemas.openxmlformats.org/officeDocument/2006/relationships/hyperlink" Target="http://cxmastersacademy.com/" TargetMode="External"/><Relationship Id="rId4" Type="http://schemas.openxmlformats.org/officeDocument/2006/relationships/hyperlink" Target="https://32152.fs1.hubspotusercontent-na1.net/hubfs/32152/McorpCX_CX%20Education%20Tools_Victory%20Circle%20Template.pptx"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hyperlink" Target="https://www.kornferry.com/insights/featured-topics/organizational-transformation/how-the-worlds-most-admired-are-shaping-culture?"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kornferry.com/insights/featured-topics/organizational-transformation/how-the-worlds-most-admired-are-shaping-culture?"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rand face 13" descr="A close up of a person's face&#10;&#10;Description automatically generated with medium confidence">
            <a:extLst>
              <a:ext uri="{FF2B5EF4-FFF2-40B4-BE49-F238E27FC236}">
                <a16:creationId xmlns:a16="http://schemas.microsoft.com/office/drawing/2014/main" id="{BF00B92A-F8BF-6B0C-57D9-28142657A236}"/>
              </a:ext>
            </a:extLst>
          </p:cNvPr>
          <p:cNvPicPr>
            <a:picLocks noGrp="1" noChangeAspect="1"/>
          </p:cNvPicPr>
          <p:nvPr>
            <p:custDataLst>
              <p:tags r:id="rId1"/>
            </p:custDataLst>
          </p:nvPr>
        </p:nvPicPr>
        <p:blipFill>
          <a:blip r:embed="rId6" cstate="screen">
            <a:extLst>
              <a:ext uri="{28A0092B-C50C-407E-A947-70E740481C1C}">
                <a14:useLocalDpi xmlns:a14="http://schemas.microsoft.com/office/drawing/2010/main"/>
              </a:ext>
            </a:extLst>
          </a:blip>
          <a:srcRect/>
          <a:stretch>
            <a:fillRect/>
          </a:stretch>
        </p:blipFill>
        <p:spPr>
          <a:xfrm>
            <a:off x="0" y="3736975"/>
            <a:ext cx="12436027" cy="3255430"/>
          </a:xfrm>
          <a:prstGeom prst="rect">
            <a:avLst/>
          </a:prstGeom>
        </p:spPr>
      </p:pic>
      <p:pic>
        <p:nvPicPr>
          <p:cNvPr id="11" name="Brand face 17" descr="A close up of a person&#10;&#10;Description automatically generated with medium confidence">
            <a:extLst>
              <a:ext uri="{FF2B5EF4-FFF2-40B4-BE49-F238E27FC236}">
                <a16:creationId xmlns:a16="http://schemas.microsoft.com/office/drawing/2014/main" id="{5E9C1CDC-5009-F4F5-EBC2-F2B6BF1AEEA9}"/>
              </a:ext>
            </a:extLst>
          </p:cNvPr>
          <p:cNvPicPr>
            <a:picLocks noGrp="1" noChangeAspect="1"/>
          </p:cNvPicPr>
          <p:nvPr>
            <p:custDataLst>
              <p:tags r:id="rId2"/>
            </p:custDataLst>
          </p:nvPr>
        </p:nvPicPr>
        <p:blipFill rotWithShape="1">
          <a:blip r:embed="rId7" cstate="screen">
            <a:extLst>
              <a:ext uri="{28A0092B-C50C-407E-A947-70E740481C1C}">
                <a14:useLocalDpi xmlns:a14="http://schemas.microsoft.com/office/drawing/2010/main"/>
              </a:ext>
            </a:extLst>
          </a:blip>
          <a:srcRect/>
          <a:stretch/>
        </p:blipFill>
        <p:spPr>
          <a:xfrm>
            <a:off x="0" y="3736718"/>
            <a:ext cx="12438000" cy="3255430"/>
          </a:xfrm>
          <a:prstGeom prst="rect">
            <a:avLst/>
          </a:prstGeom>
        </p:spPr>
      </p:pic>
      <p:pic>
        <p:nvPicPr>
          <p:cNvPr id="32" name="Brand face 24" descr="Close-up of a person's face&#10;&#10;Description automatically generated">
            <a:extLst>
              <a:ext uri="{FF2B5EF4-FFF2-40B4-BE49-F238E27FC236}">
                <a16:creationId xmlns:a16="http://schemas.microsoft.com/office/drawing/2014/main" id="{E8745B17-3D2B-7C5C-F690-9757F24170B8}"/>
              </a:ext>
            </a:extLst>
          </p:cNvPr>
          <p:cNvPicPr>
            <a:picLocks noGrp="1" noChangeAspect="1"/>
          </p:cNvPicPr>
          <p:nvPr>
            <p:ph type="pic" sz="quarter" idx="20"/>
            <p:custDataLst>
              <p:tags r:id="rId3"/>
            </p:custDataLst>
          </p:nvPr>
        </p:nvPicPr>
        <p:blipFill>
          <a:blip r:embed="rId8" cstate="print">
            <a:extLst>
              <a:ext uri="{28A0092B-C50C-407E-A947-70E740481C1C}">
                <a14:useLocalDpi xmlns:a14="http://schemas.microsoft.com/office/drawing/2010/main"/>
              </a:ext>
            </a:extLst>
          </a:blip>
          <a:srcRect/>
          <a:stretch>
            <a:fillRect/>
          </a:stretch>
        </p:blipFill>
        <p:spPr>
          <a:xfrm>
            <a:off x="0" y="3736975"/>
            <a:ext cx="12436028" cy="3255430"/>
          </a:xfrm>
          <a:prstGeom prst="rect">
            <a:avLst/>
          </a:prstGeom>
        </p:spPr>
      </p:pic>
      <p:sp>
        <p:nvSpPr>
          <p:cNvPr id="2" name="Title 1">
            <a:extLst>
              <a:ext uri="{FF2B5EF4-FFF2-40B4-BE49-F238E27FC236}">
                <a16:creationId xmlns:a16="http://schemas.microsoft.com/office/drawing/2014/main" id="{899B1D9D-01AD-4181-BAB1-33D4225231BD}"/>
              </a:ext>
            </a:extLst>
          </p:cNvPr>
          <p:cNvSpPr>
            <a:spLocks noGrp="1"/>
          </p:cNvSpPr>
          <p:nvPr>
            <p:ph type="title"/>
          </p:nvPr>
        </p:nvSpPr>
        <p:spPr>
          <a:xfrm>
            <a:off x="458237" y="654405"/>
            <a:ext cx="8422716" cy="1322217"/>
          </a:xfrm>
        </p:spPr>
        <p:txBody>
          <a:bodyPr/>
          <a:lstStyle/>
          <a:p>
            <a:r>
              <a:rPr lang="en-US" dirty="0"/>
              <a:t>Designing Your CX Education Program: A Tools, Tips and Tricks Masterclass</a:t>
            </a:r>
            <a:endParaRPr dirty="0"/>
          </a:p>
        </p:txBody>
      </p:sp>
      <p:sp>
        <p:nvSpPr>
          <p:cNvPr id="8" name="Text Placeholder 7">
            <a:extLst>
              <a:ext uri="{FF2B5EF4-FFF2-40B4-BE49-F238E27FC236}">
                <a16:creationId xmlns:a16="http://schemas.microsoft.com/office/drawing/2014/main" id="{52D4BA42-B250-C321-B783-8E3FA927B4F8}"/>
              </a:ext>
            </a:extLst>
          </p:cNvPr>
          <p:cNvSpPr>
            <a:spLocks noGrp="1"/>
          </p:cNvSpPr>
          <p:nvPr>
            <p:ph type="body" sz="quarter" idx="17"/>
          </p:nvPr>
        </p:nvSpPr>
        <p:spPr/>
        <p:txBody>
          <a:bodyPr/>
          <a:lstStyle/>
          <a:p>
            <a:r>
              <a:rPr lang="en-US" dirty="0"/>
              <a:t>An McorpCX Lessons Learned Webinar</a:t>
            </a:r>
          </a:p>
        </p:txBody>
      </p:sp>
      <p:sp>
        <p:nvSpPr>
          <p:cNvPr id="14" name="Picture Placeholder 13">
            <a:extLst>
              <a:ext uri="{FF2B5EF4-FFF2-40B4-BE49-F238E27FC236}">
                <a16:creationId xmlns:a16="http://schemas.microsoft.com/office/drawing/2014/main" id="{5F3E088E-3836-7477-4A59-16CB5ABB3482}"/>
              </a:ext>
            </a:extLst>
          </p:cNvPr>
          <p:cNvSpPr>
            <a:spLocks noGrp="1"/>
          </p:cNvSpPr>
          <p:nvPr>
            <p:ph type="pic" sz="quarter" idx="22"/>
          </p:nvPr>
        </p:nvSpPr>
        <p:spPr/>
      </p:sp>
      <p:sp>
        <p:nvSpPr>
          <p:cNvPr id="12" name="Picture Placeholder 11">
            <a:extLst>
              <a:ext uri="{FF2B5EF4-FFF2-40B4-BE49-F238E27FC236}">
                <a16:creationId xmlns:a16="http://schemas.microsoft.com/office/drawing/2014/main" id="{5C1E02FA-E3DC-042B-C04E-0C47CEA6DAB1}"/>
              </a:ext>
            </a:extLst>
          </p:cNvPr>
          <p:cNvSpPr>
            <a:spLocks noGrp="1"/>
          </p:cNvSpPr>
          <p:nvPr/>
        </p:nvSpPr>
        <p:spPr>
          <a:xfrm>
            <a:off x="10719189" y="3275943"/>
            <a:ext cx="1308100" cy="436563"/>
          </a:xfrm>
          <a:prstGeom prst="rect">
            <a:avLst/>
          </a:prstGeom>
        </p:spPr>
      </p:sp>
      <p:sp>
        <p:nvSpPr>
          <p:cNvPr id="5" name="Text Placeholder 4">
            <a:extLst>
              <a:ext uri="{FF2B5EF4-FFF2-40B4-BE49-F238E27FC236}">
                <a16:creationId xmlns:a16="http://schemas.microsoft.com/office/drawing/2014/main" id="{8A014134-FC19-F3E7-8C81-81753A856480}"/>
              </a:ext>
            </a:extLst>
          </p:cNvPr>
          <p:cNvSpPr>
            <a:spLocks noGrp="1"/>
          </p:cNvSpPr>
          <p:nvPr/>
        </p:nvSpPr>
        <p:spPr>
          <a:xfrm>
            <a:off x="384414" y="3044813"/>
            <a:ext cx="6892685" cy="305899"/>
          </a:xfrm>
          <a:prstGeom prst="rect">
            <a:avLst/>
          </a:prstGeom>
        </p:spPr>
        <p:txBody>
          <a:bodyPr lIns="91440" tIns="45720" rIns="91440" bIns="45720" anchor="t"/>
          <a:lstStyle>
            <a:lvl1pPr marL="0" marR="0" indent="0" algn="l" defTabSz="932742" rtl="0" eaLnBrk="1" fontAlgn="auto" latinLnBrk="0" hangingPunct="1">
              <a:lnSpc>
                <a:spcPct val="90000"/>
              </a:lnSpc>
              <a:spcBef>
                <a:spcPts val="1200"/>
              </a:spcBef>
              <a:spcAft>
                <a:spcPts val="0"/>
              </a:spcAft>
              <a:buClrTx/>
              <a:buSzPct val="90000"/>
              <a:buFont typeface="Arial" pitchFamily="34" charset="0"/>
              <a:buNone/>
              <a:tabLst/>
              <a:defRPr lang="en-US" sz="1800" kern="1200" spc="0" baseline="0" dirty="0">
                <a:solidFill>
                  <a:schemeClr val="bg1"/>
                </a:solidFill>
                <a:latin typeface="Franklin Gothic Medium" panose="020B0603020102020204" pitchFamily="34" charset="0"/>
                <a:ea typeface="+mn-ea"/>
                <a:cs typeface="+mn-cs"/>
              </a:defRPr>
            </a:lvl1pPr>
            <a:lvl2pPr marL="0" marR="0" indent="0" algn="l" defTabSz="932742" rtl="0" eaLnBrk="1" fontAlgn="auto" latinLnBrk="0" hangingPunct="1">
              <a:lnSpc>
                <a:spcPct val="100000"/>
              </a:lnSpc>
              <a:spcBef>
                <a:spcPts val="800"/>
              </a:spcBef>
              <a:spcAft>
                <a:spcPts val="0"/>
              </a:spcAft>
              <a:buClrTx/>
              <a:buSzPct val="80000"/>
              <a:buFont typeface="Wingdings" panose="05000000000000000000" pitchFamily="2" charset="2"/>
              <a:buNone/>
              <a:tabLst/>
              <a:defRPr sz="1600" kern="1200" spc="0" baseline="0">
                <a:solidFill>
                  <a:schemeClr val="tx1"/>
                </a:solidFill>
                <a:latin typeface="+mn-lt"/>
                <a:ea typeface="+mn-ea"/>
                <a:cs typeface="+mn-cs"/>
              </a:defRPr>
            </a:lvl2pPr>
            <a:lvl3pPr marL="180000" marR="0" indent="-180000" algn="l" defTabSz="932742" rtl="0" eaLnBrk="1" fontAlgn="auto" latinLnBrk="0" hangingPunct="1">
              <a:lnSpc>
                <a:spcPct val="100000"/>
              </a:lnSpc>
              <a:spcBef>
                <a:spcPts val="800"/>
              </a:spcBef>
              <a:spcAft>
                <a:spcPts val="0"/>
              </a:spcAft>
              <a:buClrTx/>
              <a:buSzPct val="80000"/>
              <a:buFont typeface="Wingdings" panose="05000000000000000000" pitchFamily="2" charset="2"/>
              <a:buChar char="§"/>
              <a:tabLst/>
              <a:defRPr sz="1600" kern="1200" spc="0" baseline="0">
                <a:solidFill>
                  <a:schemeClr val="tx1"/>
                </a:solidFill>
                <a:latin typeface="+mn-lt"/>
                <a:ea typeface="+mn-ea"/>
                <a:cs typeface="+mn-cs"/>
              </a:defRPr>
            </a:lvl3pPr>
            <a:lvl4pPr marL="360000" marR="0" indent="-180000" algn="l" defTabSz="932742" rtl="0" eaLnBrk="1" fontAlgn="auto" latinLnBrk="0" hangingPunct="1">
              <a:lnSpc>
                <a:spcPct val="100000"/>
              </a:lnSpc>
              <a:spcBef>
                <a:spcPts val="800"/>
              </a:spcBef>
              <a:spcAft>
                <a:spcPts val="0"/>
              </a:spcAft>
              <a:buClrTx/>
              <a:buSzPct val="80000"/>
              <a:buFont typeface="Wingdings" panose="05000000000000000000" pitchFamily="2" charset="2"/>
              <a:buChar char="§"/>
              <a:tabLst/>
              <a:defRPr sz="1600" kern="1200" spc="0" baseline="0">
                <a:solidFill>
                  <a:schemeClr val="tx1"/>
                </a:solidFill>
                <a:latin typeface="+mn-lt"/>
                <a:ea typeface="+mn-ea"/>
                <a:cs typeface="+mn-cs"/>
              </a:defRPr>
            </a:lvl4pPr>
            <a:lvl5pPr marL="540000" marR="0" indent="-180000" algn="l" defTabSz="932742" rtl="0" eaLnBrk="1" fontAlgn="auto" latinLnBrk="0" hangingPunct="1">
              <a:lnSpc>
                <a:spcPct val="100000"/>
              </a:lnSpc>
              <a:spcBef>
                <a:spcPts val="800"/>
              </a:spcBef>
              <a:spcAft>
                <a:spcPts val="0"/>
              </a:spcAft>
              <a:buClrTx/>
              <a:buSzPct val="80000"/>
              <a:buFont typeface="Wingdings" panose="05000000000000000000" pitchFamily="2" charset="2"/>
              <a:buChar char="§"/>
              <a:tabLst/>
              <a:defRPr sz="1600" kern="1200" spc="0" baseline="0">
                <a:solidFill>
                  <a:schemeClr val="tx1"/>
                </a:solidFill>
                <a:latin typeface="+mn-lt"/>
                <a:ea typeface="+mn-ea"/>
                <a:cs typeface="+mn-cs"/>
              </a:defRPr>
            </a:lvl5pPr>
            <a:lvl6pPr marL="1080000" indent="-270000" algn="l" defTabSz="932742" rtl="0" eaLnBrk="1" latinLnBrk="0" hangingPunct="1">
              <a:lnSpc>
                <a:spcPct val="90000"/>
              </a:lnSpc>
              <a:spcBef>
                <a:spcPts val="600"/>
              </a:spcBef>
              <a:buSzPct val="80000"/>
              <a:buFont typeface="Wingdings" panose="05000000000000000000" pitchFamily="2" charset="2"/>
              <a:buChar char="§"/>
              <a:defRPr sz="1600" kern="1200">
                <a:solidFill>
                  <a:schemeClr val="tx1"/>
                </a:solidFill>
                <a:latin typeface="+mn-lt"/>
                <a:ea typeface="+mn-ea"/>
                <a:cs typeface="+mn-cs"/>
              </a:defRPr>
            </a:lvl6pPr>
            <a:lvl7pPr marL="1350000" indent="-270000" algn="l" defTabSz="932742" rtl="0" eaLnBrk="1" latinLnBrk="0" hangingPunct="1">
              <a:lnSpc>
                <a:spcPct val="90000"/>
              </a:lnSpc>
              <a:spcBef>
                <a:spcPts val="600"/>
              </a:spcBef>
              <a:buSzPct val="80000"/>
              <a:buFont typeface="Wingdings" panose="05000000000000000000" pitchFamily="2" charset="2"/>
              <a:buChar char="§"/>
              <a:defRPr sz="1600" kern="1200">
                <a:solidFill>
                  <a:schemeClr val="tx1"/>
                </a:solidFill>
                <a:latin typeface="+mn-lt"/>
                <a:ea typeface="+mn-ea"/>
                <a:cs typeface="+mn-cs"/>
              </a:defRPr>
            </a:lvl7pPr>
            <a:lvl8pPr marL="1620000" indent="-233186" algn="l" defTabSz="932742" rtl="0" eaLnBrk="1" latinLnBrk="0" hangingPunct="1">
              <a:lnSpc>
                <a:spcPct val="90000"/>
              </a:lnSpc>
              <a:spcBef>
                <a:spcPts val="600"/>
              </a:spcBef>
              <a:buSzPct val="80000"/>
              <a:buFont typeface="Wingdings" panose="05000000000000000000" pitchFamily="2" charset="2"/>
              <a:buChar char="§"/>
              <a:defRPr sz="1600" kern="1200">
                <a:solidFill>
                  <a:schemeClr val="tx1"/>
                </a:solidFill>
                <a:latin typeface="+mn-lt"/>
                <a:ea typeface="+mn-ea"/>
                <a:cs typeface="+mn-cs"/>
              </a:defRPr>
            </a:lvl8pPr>
            <a:lvl9pPr marL="1890000" indent="-270000" algn="l" defTabSz="932742" rtl="0" eaLnBrk="1" latinLnBrk="0" hangingPunct="1">
              <a:lnSpc>
                <a:spcPct val="90000"/>
              </a:lnSpc>
              <a:spcBef>
                <a:spcPts val="600"/>
              </a:spcBef>
              <a:buSzPct val="80000"/>
              <a:buFont typeface="Wingdings" panose="05000000000000000000" pitchFamily="2" charset="2"/>
              <a:buChar char="§"/>
              <a:defRPr sz="1600" kern="1200">
                <a:solidFill>
                  <a:schemeClr val="tx1"/>
                </a:solidFill>
                <a:latin typeface="+mn-lt"/>
                <a:ea typeface="+mn-ea"/>
                <a:cs typeface="+mn-cs"/>
              </a:defRPr>
            </a:lvl9pPr>
          </a:lstStyle>
          <a:p>
            <a:r>
              <a:rPr lang="en-US">
                <a:latin typeface="Franklin Gothic Medium"/>
              </a:rPr>
              <a:t>Why and </a:t>
            </a:r>
            <a:r>
              <a:rPr lang="en-US" dirty="0">
                <a:latin typeface="Franklin Gothic Medium"/>
              </a:rPr>
              <a:t>how learning </a:t>
            </a:r>
            <a:r>
              <a:rPr lang="en-US">
                <a:latin typeface="Franklin Gothic Medium"/>
              </a:rPr>
              <a:t>and development pros </a:t>
            </a:r>
            <a:r>
              <a:rPr lang="en-US" dirty="0">
                <a:latin typeface="Franklin Gothic Medium"/>
              </a:rPr>
              <a:t>design customer-centric learning programs, and some of the tools they use.</a:t>
            </a:r>
          </a:p>
        </p:txBody>
      </p:sp>
      <p:sp>
        <p:nvSpPr>
          <p:cNvPr id="3" name="Text Placeholder 2">
            <a:extLst>
              <a:ext uri="{FF2B5EF4-FFF2-40B4-BE49-F238E27FC236}">
                <a16:creationId xmlns:a16="http://schemas.microsoft.com/office/drawing/2014/main" id="{78ACF24E-2F4C-17D5-6469-DAE8EA946021}"/>
              </a:ext>
            </a:extLst>
          </p:cNvPr>
          <p:cNvSpPr>
            <a:spLocks noGrp="1"/>
          </p:cNvSpPr>
          <p:nvPr/>
        </p:nvSpPr>
        <p:spPr>
          <a:xfrm>
            <a:off x="0" y="3736718"/>
            <a:ext cx="12438000" cy="609802"/>
          </a:xfrm>
          <a:prstGeom prst="rect">
            <a:avLst/>
          </a:prstGeom>
        </p:spPr>
        <p:txBody>
          <a:bodyPr/>
          <a:lstStyle>
            <a:lvl1pPr marL="0" marR="0" indent="0" algn="l" defTabSz="932742" rtl="0" eaLnBrk="1" fontAlgn="auto" latinLnBrk="0" hangingPunct="1">
              <a:lnSpc>
                <a:spcPct val="100000"/>
              </a:lnSpc>
              <a:spcBef>
                <a:spcPts val="1200"/>
              </a:spcBef>
              <a:spcAft>
                <a:spcPts val="0"/>
              </a:spcAft>
              <a:buClrTx/>
              <a:buSzPct val="90000"/>
              <a:buFont typeface="Arial" pitchFamily="34" charset="0"/>
              <a:buNone/>
              <a:tabLst/>
              <a:defRPr sz="1800" kern="1200" spc="0" baseline="0">
                <a:solidFill>
                  <a:schemeClr val="bg1"/>
                </a:solidFill>
                <a:latin typeface="Franklin Gothic Medium" panose="020B0603020102020204" pitchFamily="34" charset="0"/>
                <a:ea typeface="+mn-ea"/>
                <a:cs typeface="+mn-cs"/>
              </a:defRPr>
            </a:lvl1pPr>
            <a:lvl2pPr marL="0" marR="0" indent="0" algn="l" defTabSz="932742" rtl="0" eaLnBrk="1" fontAlgn="auto" latinLnBrk="0" hangingPunct="1">
              <a:lnSpc>
                <a:spcPct val="100000"/>
              </a:lnSpc>
              <a:spcBef>
                <a:spcPts val="800"/>
              </a:spcBef>
              <a:spcAft>
                <a:spcPts val="0"/>
              </a:spcAft>
              <a:buClrTx/>
              <a:buSzPct val="80000"/>
              <a:buFont typeface="Wingdings" panose="05000000000000000000" pitchFamily="2" charset="2"/>
              <a:buNone/>
              <a:tabLst/>
              <a:defRPr sz="1600" kern="1200" spc="0" baseline="0">
                <a:solidFill>
                  <a:schemeClr val="bg1"/>
                </a:solidFill>
                <a:latin typeface="+mn-lt"/>
                <a:ea typeface="+mn-ea"/>
                <a:cs typeface="+mn-cs"/>
              </a:defRPr>
            </a:lvl2pPr>
            <a:lvl3pPr marL="180000" marR="0" indent="-180000" algn="l" defTabSz="932742" rtl="0" eaLnBrk="1" fontAlgn="auto" latinLnBrk="0" hangingPunct="1">
              <a:lnSpc>
                <a:spcPct val="100000"/>
              </a:lnSpc>
              <a:spcBef>
                <a:spcPts val="800"/>
              </a:spcBef>
              <a:spcAft>
                <a:spcPts val="0"/>
              </a:spcAft>
              <a:buClrTx/>
              <a:buSzPct val="80000"/>
              <a:buFont typeface="Wingdings" panose="05000000000000000000" pitchFamily="2" charset="2"/>
              <a:buChar char="§"/>
              <a:tabLst/>
              <a:defRPr sz="1600" kern="1200" spc="0" baseline="0">
                <a:solidFill>
                  <a:schemeClr val="bg1"/>
                </a:solidFill>
                <a:latin typeface="+mn-lt"/>
                <a:ea typeface="+mn-ea"/>
                <a:cs typeface="+mn-cs"/>
              </a:defRPr>
            </a:lvl3pPr>
            <a:lvl4pPr marL="360000" marR="0" indent="-180000" algn="l" defTabSz="932742" rtl="0" eaLnBrk="1" fontAlgn="auto" latinLnBrk="0" hangingPunct="1">
              <a:lnSpc>
                <a:spcPct val="100000"/>
              </a:lnSpc>
              <a:spcBef>
                <a:spcPts val="800"/>
              </a:spcBef>
              <a:spcAft>
                <a:spcPts val="0"/>
              </a:spcAft>
              <a:buClrTx/>
              <a:buSzPct val="80000"/>
              <a:buFont typeface="Wingdings" panose="05000000000000000000" pitchFamily="2" charset="2"/>
              <a:buChar char="§"/>
              <a:tabLst/>
              <a:defRPr sz="1600" kern="1200" spc="0" baseline="0">
                <a:solidFill>
                  <a:schemeClr val="bg1"/>
                </a:solidFill>
                <a:latin typeface="+mn-lt"/>
                <a:ea typeface="+mn-ea"/>
                <a:cs typeface="+mn-cs"/>
              </a:defRPr>
            </a:lvl4pPr>
            <a:lvl5pPr marL="540000" marR="0" indent="-180000" algn="l" defTabSz="932742" rtl="0" eaLnBrk="1" fontAlgn="auto" latinLnBrk="0" hangingPunct="1">
              <a:lnSpc>
                <a:spcPct val="100000"/>
              </a:lnSpc>
              <a:spcBef>
                <a:spcPts val="800"/>
              </a:spcBef>
              <a:spcAft>
                <a:spcPts val="0"/>
              </a:spcAft>
              <a:buClrTx/>
              <a:buSzPct val="80000"/>
              <a:buFont typeface="Wingdings" panose="05000000000000000000" pitchFamily="2" charset="2"/>
              <a:buChar char="§"/>
              <a:tabLst/>
              <a:defRPr sz="1600" kern="1200" spc="0" baseline="0">
                <a:solidFill>
                  <a:schemeClr val="bg1"/>
                </a:solidFill>
                <a:latin typeface="+mn-lt"/>
                <a:ea typeface="+mn-ea"/>
                <a:cs typeface="+mn-cs"/>
              </a:defRPr>
            </a:lvl5pPr>
            <a:lvl6pPr marL="1080000" indent="-270000" algn="l" defTabSz="932742" rtl="0" eaLnBrk="1" latinLnBrk="0" hangingPunct="1">
              <a:lnSpc>
                <a:spcPct val="90000"/>
              </a:lnSpc>
              <a:spcBef>
                <a:spcPts val="600"/>
              </a:spcBef>
              <a:buSzPct val="80000"/>
              <a:buFont typeface="Wingdings" panose="05000000000000000000" pitchFamily="2" charset="2"/>
              <a:buChar char="§"/>
              <a:defRPr sz="1600" kern="1200">
                <a:solidFill>
                  <a:schemeClr val="tx1"/>
                </a:solidFill>
                <a:latin typeface="+mn-lt"/>
                <a:ea typeface="+mn-ea"/>
                <a:cs typeface="+mn-cs"/>
              </a:defRPr>
            </a:lvl6pPr>
            <a:lvl7pPr marL="1350000" indent="-270000" algn="l" defTabSz="932742" rtl="0" eaLnBrk="1" latinLnBrk="0" hangingPunct="1">
              <a:lnSpc>
                <a:spcPct val="90000"/>
              </a:lnSpc>
              <a:spcBef>
                <a:spcPts val="600"/>
              </a:spcBef>
              <a:buSzPct val="80000"/>
              <a:buFont typeface="Wingdings" panose="05000000000000000000" pitchFamily="2" charset="2"/>
              <a:buChar char="§"/>
              <a:defRPr sz="1600" kern="1200">
                <a:solidFill>
                  <a:schemeClr val="tx1"/>
                </a:solidFill>
                <a:latin typeface="+mn-lt"/>
                <a:ea typeface="+mn-ea"/>
                <a:cs typeface="+mn-cs"/>
              </a:defRPr>
            </a:lvl7pPr>
            <a:lvl8pPr marL="1620000" indent="-233186" algn="l" defTabSz="932742" rtl="0" eaLnBrk="1" latinLnBrk="0" hangingPunct="1">
              <a:lnSpc>
                <a:spcPct val="90000"/>
              </a:lnSpc>
              <a:spcBef>
                <a:spcPts val="600"/>
              </a:spcBef>
              <a:buSzPct val="80000"/>
              <a:buFont typeface="Wingdings" panose="05000000000000000000" pitchFamily="2" charset="2"/>
              <a:buChar char="§"/>
              <a:defRPr sz="1600" kern="1200">
                <a:solidFill>
                  <a:schemeClr val="tx1"/>
                </a:solidFill>
                <a:latin typeface="+mn-lt"/>
                <a:ea typeface="+mn-ea"/>
                <a:cs typeface="+mn-cs"/>
              </a:defRPr>
            </a:lvl8pPr>
            <a:lvl9pPr marL="1890000" indent="-270000" algn="l" defTabSz="932742" rtl="0" eaLnBrk="1" latinLnBrk="0" hangingPunct="1">
              <a:lnSpc>
                <a:spcPct val="90000"/>
              </a:lnSpc>
              <a:spcBef>
                <a:spcPts val="600"/>
              </a:spcBef>
              <a:buSzPct val="80000"/>
              <a:buFont typeface="Wingdings" panose="05000000000000000000" pitchFamily="2" charset="2"/>
              <a:buChar char="§"/>
              <a:defRPr sz="1600" kern="1200">
                <a:solidFill>
                  <a:schemeClr val="tx1"/>
                </a:solidFill>
                <a:latin typeface="+mn-lt"/>
                <a:ea typeface="+mn-ea"/>
                <a:cs typeface="+mn-cs"/>
              </a:defRPr>
            </a:lvl9pPr>
          </a:lstStyle>
          <a:p>
            <a:endParaRPr dirty="0"/>
          </a:p>
        </p:txBody>
      </p:sp>
      <p:sp>
        <p:nvSpPr>
          <p:cNvPr id="15" name="Picture Placeholder 14">
            <a:extLst>
              <a:ext uri="{FF2B5EF4-FFF2-40B4-BE49-F238E27FC236}">
                <a16:creationId xmlns:a16="http://schemas.microsoft.com/office/drawing/2014/main" id="{EAAC8855-7E08-F629-4897-484691AE75A0}"/>
              </a:ext>
            </a:extLst>
          </p:cNvPr>
          <p:cNvSpPr>
            <a:spLocks noGrp="1"/>
          </p:cNvSpPr>
          <p:nvPr/>
        </p:nvSpPr>
        <p:spPr>
          <a:xfrm>
            <a:off x="8997719" y="3825825"/>
            <a:ext cx="1308100" cy="436563"/>
          </a:xfrm>
          <a:prstGeom prst="rect">
            <a:avLst/>
          </a:prstGeom>
        </p:spPr>
      </p:sp>
      <p:sp>
        <p:nvSpPr>
          <p:cNvPr id="4" name="Text Placeholder 3">
            <a:extLst>
              <a:ext uri="{FF2B5EF4-FFF2-40B4-BE49-F238E27FC236}">
                <a16:creationId xmlns:a16="http://schemas.microsoft.com/office/drawing/2014/main" id="{2CE97EB1-6E40-4615-B54A-C727AF9D63CE}"/>
              </a:ext>
            </a:extLst>
          </p:cNvPr>
          <p:cNvSpPr>
            <a:spLocks noGrp="1"/>
          </p:cNvSpPr>
          <p:nvPr/>
        </p:nvSpPr>
        <p:spPr>
          <a:xfrm>
            <a:off x="0" y="3724361"/>
            <a:ext cx="12438000" cy="609802"/>
          </a:xfrm>
          <a:prstGeom prst="rect">
            <a:avLst/>
          </a:prstGeom>
        </p:spPr>
        <p:txBody>
          <a:bodyPr/>
          <a:lstStyle>
            <a:lvl1pPr marL="0" marR="0" indent="0" algn="l" defTabSz="932742" rtl="0" eaLnBrk="1" fontAlgn="auto" latinLnBrk="0" hangingPunct="1">
              <a:lnSpc>
                <a:spcPct val="100000"/>
              </a:lnSpc>
              <a:spcBef>
                <a:spcPts val="1200"/>
              </a:spcBef>
              <a:spcAft>
                <a:spcPts val="0"/>
              </a:spcAft>
              <a:buClrTx/>
              <a:buSzPct val="90000"/>
              <a:buFont typeface="Arial" pitchFamily="34" charset="0"/>
              <a:buNone/>
              <a:tabLst/>
              <a:defRPr sz="1800" kern="1200" spc="0" baseline="0">
                <a:solidFill>
                  <a:schemeClr val="bg1"/>
                </a:solidFill>
                <a:latin typeface="Franklin Gothic Medium" panose="020B0603020102020204" pitchFamily="34" charset="0"/>
                <a:ea typeface="+mn-ea"/>
                <a:cs typeface="+mn-cs"/>
              </a:defRPr>
            </a:lvl1pPr>
            <a:lvl2pPr marL="0" marR="0" indent="0" algn="l" defTabSz="932742" rtl="0" eaLnBrk="1" fontAlgn="auto" latinLnBrk="0" hangingPunct="1">
              <a:lnSpc>
                <a:spcPct val="100000"/>
              </a:lnSpc>
              <a:spcBef>
                <a:spcPts val="800"/>
              </a:spcBef>
              <a:spcAft>
                <a:spcPts val="0"/>
              </a:spcAft>
              <a:buClrTx/>
              <a:buSzPct val="80000"/>
              <a:buFont typeface="Wingdings" panose="05000000000000000000" pitchFamily="2" charset="2"/>
              <a:buNone/>
              <a:tabLst/>
              <a:defRPr sz="1600" kern="1200" spc="0" baseline="0">
                <a:solidFill>
                  <a:schemeClr val="bg1"/>
                </a:solidFill>
                <a:latin typeface="+mn-lt"/>
                <a:ea typeface="+mn-ea"/>
                <a:cs typeface="+mn-cs"/>
              </a:defRPr>
            </a:lvl2pPr>
            <a:lvl3pPr marL="180000" marR="0" indent="-180000" algn="l" defTabSz="932742" rtl="0" eaLnBrk="1" fontAlgn="auto" latinLnBrk="0" hangingPunct="1">
              <a:lnSpc>
                <a:spcPct val="100000"/>
              </a:lnSpc>
              <a:spcBef>
                <a:spcPts val="800"/>
              </a:spcBef>
              <a:spcAft>
                <a:spcPts val="0"/>
              </a:spcAft>
              <a:buClrTx/>
              <a:buSzPct val="80000"/>
              <a:buFont typeface="Wingdings" panose="05000000000000000000" pitchFamily="2" charset="2"/>
              <a:buChar char="§"/>
              <a:tabLst/>
              <a:defRPr sz="1600" kern="1200" spc="0" baseline="0">
                <a:solidFill>
                  <a:schemeClr val="bg1"/>
                </a:solidFill>
                <a:latin typeface="+mn-lt"/>
                <a:ea typeface="+mn-ea"/>
                <a:cs typeface="+mn-cs"/>
              </a:defRPr>
            </a:lvl3pPr>
            <a:lvl4pPr marL="360000" marR="0" indent="-180000" algn="l" defTabSz="932742" rtl="0" eaLnBrk="1" fontAlgn="auto" latinLnBrk="0" hangingPunct="1">
              <a:lnSpc>
                <a:spcPct val="100000"/>
              </a:lnSpc>
              <a:spcBef>
                <a:spcPts val="800"/>
              </a:spcBef>
              <a:spcAft>
                <a:spcPts val="0"/>
              </a:spcAft>
              <a:buClrTx/>
              <a:buSzPct val="80000"/>
              <a:buFont typeface="Wingdings" panose="05000000000000000000" pitchFamily="2" charset="2"/>
              <a:buChar char="§"/>
              <a:tabLst/>
              <a:defRPr sz="1600" kern="1200" spc="0" baseline="0">
                <a:solidFill>
                  <a:schemeClr val="bg1"/>
                </a:solidFill>
                <a:latin typeface="+mn-lt"/>
                <a:ea typeface="+mn-ea"/>
                <a:cs typeface="+mn-cs"/>
              </a:defRPr>
            </a:lvl4pPr>
            <a:lvl5pPr marL="540000" marR="0" indent="-180000" algn="l" defTabSz="932742" rtl="0" eaLnBrk="1" fontAlgn="auto" latinLnBrk="0" hangingPunct="1">
              <a:lnSpc>
                <a:spcPct val="100000"/>
              </a:lnSpc>
              <a:spcBef>
                <a:spcPts val="800"/>
              </a:spcBef>
              <a:spcAft>
                <a:spcPts val="0"/>
              </a:spcAft>
              <a:buClrTx/>
              <a:buSzPct val="80000"/>
              <a:buFont typeface="Wingdings" panose="05000000000000000000" pitchFamily="2" charset="2"/>
              <a:buChar char="§"/>
              <a:tabLst/>
              <a:defRPr sz="1600" kern="1200" spc="0" baseline="0">
                <a:solidFill>
                  <a:schemeClr val="bg1"/>
                </a:solidFill>
                <a:latin typeface="+mn-lt"/>
                <a:ea typeface="+mn-ea"/>
                <a:cs typeface="+mn-cs"/>
              </a:defRPr>
            </a:lvl5pPr>
            <a:lvl6pPr marL="1080000" indent="-270000" algn="l" defTabSz="932742" rtl="0" eaLnBrk="1" latinLnBrk="0" hangingPunct="1">
              <a:lnSpc>
                <a:spcPct val="90000"/>
              </a:lnSpc>
              <a:spcBef>
                <a:spcPts val="600"/>
              </a:spcBef>
              <a:buSzPct val="80000"/>
              <a:buFont typeface="Wingdings" panose="05000000000000000000" pitchFamily="2" charset="2"/>
              <a:buChar char="§"/>
              <a:defRPr sz="1600" kern="1200">
                <a:solidFill>
                  <a:schemeClr val="tx1"/>
                </a:solidFill>
                <a:latin typeface="+mn-lt"/>
                <a:ea typeface="+mn-ea"/>
                <a:cs typeface="+mn-cs"/>
              </a:defRPr>
            </a:lvl6pPr>
            <a:lvl7pPr marL="1350000" indent="-270000" algn="l" defTabSz="932742" rtl="0" eaLnBrk="1" latinLnBrk="0" hangingPunct="1">
              <a:lnSpc>
                <a:spcPct val="90000"/>
              </a:lnSpc>
              <a:spcBef>
                <a:spcPts val="600"/>
              </a:spcBef>
              <a:buSzPct val="80000"/>
              <a:buFont typeface="Wingdings" panose="05000000000000000000" pitchFamily="2" charset="2"/>
              <a:buChar char="§"/>
              <a:defRPr sz="1600" kern="1200">
                <a:solidFill>
                  <a:schemeClr val="tx1"/>
                </a:solidFill>
                <a:latin typeface="+mn-lt"/>
                <a:ea typeface="+mn-ea"/>
                <a:cs typeface="+mn-cs"/>
              </a:defRPr>
            </a:lvl7pPr>
            <a:lvl8pPr marL="1620000" indent="-233186" algn="l" defTabSz="932742" rtl="0" eaLnBrk="1" latinLnBrk="0" hangingPunct="1">
              <a:lnSpc>
                <a:spcPct val="90000"/>
              </a:lnSpc>
              <a:spcBef>
                <a:spcPts val="600"/>
              </a:spcBef>
              <a:buSzPct val="80000"/>
              <a:buFont typeface="Wingdings" panose="05000000000000000000" pitchFamily="2" charset="2"/>
              <a:buChar char="§"/>
              <a:defRPr sz="1600" kern="1200">
                <a:solidFill>
                  <a:schemeClr val="tx1"/>
                </a:solidFill>
                <a:latin typeface="+mn-lt"/>
                <a:ea typeface="+mn-ea"/>
                <a:cs typeface="+mn-cs"/>
              </a:defRPr>
            </a:lvl8pPr>
            <a:lvl9pPr marL="1890000" indent="-270000" algn="l" defTabSz="932742" rtl="0" eaLnBrk="1" latinLnBrk="0" hangingPunct="1">
              <a:lnSpc>
                <a:spcPct val="90000"/>
              </a:lnSpc>
              <a:spcBef>
                <a:spcPts val="600"/>
              </a:spcBef>
              <a:buSzPct val="80000"/>
              <a:buFont typeface="Wingdings" panose="05000000000000000000" pitchFamily="2" charset="2"/>
              <a:buChar char="§"/>
              <a:defRPr sz="1600" kern="1200">
                <a:solidFill>
                  <a:schemeClr val="tx1"/>
                </a:solidFill>
                <a:latin typeface="+mn-lt"/>
                <a:ea typeface="+mn-ea"/>
                <a:cs typeface="+mn-cs"/>
              </a:defRPr>
            </a:lvl9pPr>
          </a:lstStyle>
          <a:p>
            <a:pPr lvl="0"/>
            <a:endParaRPr lang="en-US" dirty="0"/>
          </a:p>
        </p:txBody>
      </p:sp>
    </p:spTree>
    <p:extLst>
      <p:ext uri="{BB962C8B-B14F-4D97-AF65-F5344CB8AC3E}">
        <p14:creationId xmlns:p14="http://schemas.microsoft.com/office/powerpoint/2010/main" val="3556156757"/>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44E2A1-422A-473E-3CF9-AAE321BF25BD}"/>
              </a:ext>
            </a:extLst>
          </p:cNvPr>
          <p:cNvSpPr>
            <a:spLocks noGrp="1"/>
          </p:cNvSpPr>
          <p:nvPr>
            <p:ph type="title"/>
          </p:nvPr>
        </p:nvSpPr>
        <p:spPr>
          <a:xfrm>
            <a:off x="458787" y="312913"/>
            <a:ext cx="11622565" cy="972189"/>
          </a:xfrm>
        </p:spPr>
        <p:txBody>
          <a:bodyPr/>
          <a:lstStyle/>
          <a:p>
            <a:r>
              <a:rPr lang="en-US" dirty="0"/>
              <a:t>You make it happen with a business case that leverages these two guidelines to set the stage for, build, and communicate it…</a:t>
            </a:r>
          </a:p>
        </p:txBody>
      </p:sp>
      <p:grpSp>
        <p:nvGrpSpPr>
          <p:cNvPr id="5" name="Group 4">
            <a:extLst>
              <a:ext uri="{FF2B5EF4-FFF2-40B4-BE49-F238E27FC236}">
                <a16:creationId xmlns:a16="http://schemas.microsoft.com/office/drawing/2014/main" id="{2761BAB7-D983-2573-3794-2F409B9CB0F8}"/>
              </a:ext>
            </a:extLst>
          </p:cNvPr>
          <p:cNvGrpSpPr/>
          <p:nvPr/>
        </p:nvGrpSpPr>
        <p:grpSpPr>
          <a:xfrm>
            <a:off x="2037667" y="1969321"/>
            <a:ext cx="8308706" cy="3806830"/>
            <a:chOff x="2368847" y="2192412"/>
            <a:chExt cx="7802153" cy="3574742"/>
          </a:xfrm>
        </p:grpSpPr>
        <p:sp>
          <p:nvSpPr>
            <p:cNvPr id="6" name="Rectangle 5">
              <a:extLst>
                <a:ext uri="{FF2B5EF4-FFF2-40B4-BE49-F238E27FC236}">
                  <a16:creationId xmlns:a16="http://schemas.microsoft.com/office/drawing/2014/main" id="{EBB9B2B1-423B-40B2-D071-5F1C27DE3FB8}"/>
                </a:ext>
              </a:extLst>
            </p:cNvPr>
            <p:cNvSpPr/>
            <p:nvPr/>
          </p:nvSpPr>
          <p:spPr bwMode="auto">
            <a:xfrm>
              <a:off x="2368847" y="2555019"/>
              <a:ext cx="2920703" cy="283923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6800" tIns="136800" rIns="136800" bIns="365760" numCol="1" spcCol="0" rtlCol="0" fromWordArt="0" anchor="ctr" anchorCtr="0" forceAA="0" compatLnSpc="1">
              <a:prstTxWarp prst="textNoShape">
                <a:avLst/>
              </a:prstTxWarp>
              <a:noAutofit/>
            </a:bodyPr>
            <a:lstStyle/>
            <a:p>
              <a:pPr algn="ctr"/>
              <a:r>
                <a:rPr lang="en-US" sz="2800" dirty="0">
                  <a:latin typeface="Franklin Gothic Medium" panose="020B0603020102020204" pitchFamily="34" charset="0"/>
                </a:rPr>
                <a:t>Make a compelling case for the decision makers (people!) you need to buy-in</a:t>
              </a:r>
            </a:p>
          </p:txBody>
        </p:sp>
        <p:sp>
          <p:nvSpPr>
            <p:cNvPr id="7" name="Rectangle 6">
              <a:extLst>
                <a:ext uri="{FF2B5EF4-FFF2-40B4-BE49-F238E27FC236}">
                  <a16:creationId xmlns:a16="http://schemas.microsoft.com/office/drawing/2014/main" id="{DB961289-B8AA-11D7-3781-636A3BE884BF}"/>
                </a:ext>
              </a:extLst>
            </p:cNvPr>
            <p:cNvSpPr/>
            <p:nvPr/>
          </p:nvSpPr>
          <p:spPr bwMode="auto">
            <a:xfrm>
              <a:off x="7250297" y="2555019"/>
              <a:ext cx="2920703" cy="283923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6800" tIns="136800" rIns="136800" bIns="365760" numCol="1" spcCol="0" rtlCol="0" fromWordArt="0" anchor="ctr" anchorCtr="0" forceAA="0" compatLnSpc="1">
              <a:prstTxWarp prst="textNoShape">
                <a:avLst/>
              </a:prstTxWarp>
              <a:noAutofit/>
            </a:bodyPr>
            <a:lstStyle/>
            <a:p>
              <a:pPr algn="ctr"/>
              <a:r>
                <a:rPr lang="en-US" sz="2800" dirty="0">
                  <a:latin typeface="Franklin Gothic Medium" panose="020B0603020102020204" pitchFamily="34" charset="0"/>
                </a:rPr>
                <a:t>Link proposed education to business value in ways that resonate </a:t>
              </a:r>
            </a:p>
          </p:txBody>
        </p:sp>
        <p:sp>
          <p:nvSpPr>
            <p:cNvPr id="2" name="Right Bracket 1">
              <a:extLst>
                <a:ext uri="{FF2B5EF4-FFF2-40B4-BE49-F238E27FC236}">
                  <a16:creationId xmlns:a16="http://schemas.microsoft.com/office/drawing/2014/main" id="{D05E8705-089E-D32B-13B5-CDF260C3CFBB}"/>
                </a:ext>
              </a:extLst>
            </p:cNvPr>
            <p:cNvSpPr/>
            <p:nvPr/>
          </p:nvSpPr>
          <p:spPr>
            <a:xfrm rot="16200000">
              <a:off x="6055800" y="-22817"/>
              <a:ext cx="362607" cy="4793066"/>
            </a:xfrm>
            <a:prstGeom prst="rightBracket">
              <a:avLst/>
            </a:prstGeom>
            <a:noFill/>
            <a:ln w="57150">
              <a:solidFill>
                <a:schemeClr val="accent1"/>
              </a:solidFill>
              <a:headEnd type="none" w="med" len="med"/>
              <a:tailEnd type="arrow"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000" dirty="0"/>
            </a:p>
          </p:txBody>
        </p:sp>
        <p:sp>
          <p:nvSpPr>
            <p:cNvPr id="3" name="Right Bracket 2">
              <a:extLst>
                <a:ext uri="{FF2B5EF4-FFF2-40B4-BE49-F238E27FC236}">
                  <a16:creationId xmlns:a16="http://schemas.microsoft.com/office/drawing/2014/main" id="{8DE73194-5096-23BA-0AD0-8D43B98D0327}"/>
                </a:ext>
              </a:extLst>
            </p:cNvPr>
            <p:cNvSpPr/>
            <p:nvPr/>
          </p:nvSpPr>
          <p:spPr>
            <a:xfrm rot="5400000">
              <a:off x="6254274" y="3189318"/>
              <a:ext cx="362607" cy="4793066"/>
            </a:xfrm>
            <a:prstGeom prst="rightBracket">
              <a:avLst/>
            </a:prstGeom>
            <a:noFill/>
            <a:ln w="57150">
              <a:solidFill>
                <a:schemeClr val="accent1"/>
              </a:solidFill>
              <a:headEnd type="none" w="med" len="med"/>
              <a:tailEnd type="arrow"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000" dirty="0"/>
            </a:p>
          </p:txBody>
        </p:sp>
      </p:grpSp>
    </p:spTree>
    <p:extLst>
      <p:ext uri="{BB962C8B-B14F-4D97-AF65-F5344CB8AC3E}">
        <p14:creationId xmlns:p14="http://schemas.microsoft.com/office/powerpoint/2010/main" val="312098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44E2A1-422A-473E-3CF9-AAE321BF25BD}"/>
              </a:ext>
            </a:extLst>
          </p:cNvPr>
          <p:cNvSpPr>
            <a:spLocks noGrp="1"/>
          </p:cNvSpPr>
          <p:nvPr>
            <p:ph type="title"/>
          </p:nvPr>
        </p:nvSpPr>
        <p:spPr>
          <a:xfrm>
            <a:off x="458788" y="320414"/>
            <a:ext cx="11518900" cy="972189"/>
          </a:xfrm>
        </p:spPr>
        <p:txBody>
          <a:bodyPr/>
          <a:lstStyle/>
          <a:p>
            <a:r>
              <a:rPr lang="en-US" dirty="0"/>
              <a:t>Start with a story that compels support by aligning it </a:t>
            </a:r>
            <a:br>
              <a:rPr lang="en-US" dirty="0"/>
            </a:br>
            <a:r>
              <a:rPr lang="en-US" dirty="0"/>
              <a:t>with stakeholder motivations, goals, and care abouts…</a:t>
            </a:r>
          </a:p>
        </p:txBody>
      </p:sp>
      <p:grpSp>
        <p:nvGrpSpPr>
          <p:cNvPr id="2" name="Group 1">
            <a:extLst>
              <a:ext uri="{FF2B5EF4-FFF2-40B4-BE49-F238E27FC236}">
                <a16:creationId xmlns:a16="http://schemas.microsoft.com/office/drawing/2014/main" id="{EA079FFF-9473-76E0-783D-1423AEB56930}"/>
              </a:ext>
            </a:extLst>
          </p:cNvPr>
          <p:cNvGrpSpPr/>
          <p:nvPr/>
        </p:nvGrpSpPr>
        <p:grpSpPr>
          <a:xfrm>
            <a:off x="4008094" y="1497481"/>
            <a:ext cx="7879106" cy="5089259"/>
            <a:chOff x="4008094" y="1497481"/>
            <a:chExt cx="7879106" cy="5089259"/>
          </a:xfrm>
        </p:grpSpPr>
        <p:sp>
          <p:nvSpPr>
            <p:cNvPr id="9" name="Google Shape;67;p13">
              <a:extLst>
                <a:ext uri="{FF2B5EF4-FFF2-40B4-BE49-F238E27FC236}">
                  <a16:creationId xmlns:a16="http://schemas.microsoft.com/office/drawing/2014/main" id="{3538DAA5-DD50-7C1A-4157-08501AE96B9B}"/>
                </a:ext>
              </a:extLst>
            </p:cNvPr>
            <p:cNvSpPr txBox="1"/>
            <p:nvPr/>
          </p:nvSpPr>
          <p:spPr>
            <a:xfrm>
              <a:off x="4008094" y="6142011"/>
              <a:ext cx="2378823" cy="414573"/>
            </a:xfrm>
            <a:prstGeom prst="rect">
              <a:avLst/>
            </a:prstGeom>
            <a:noFill/>
            <a:ln>
              <a:noFill/>
            </a:ln>
          </p:spPr>
          <p:txBody>
            <a:bodyPr spcFirstLastPara="1" wrap="square" lIns="124327" tIns="124327" rIns="124327" bIns="124327" anchor="ctr" anchorCtr="0">
              <a:noAutofit/>
            </a:bodyPr>
            <a:lstStyle/>
            <a:p>
              <a:pPr algn="ctr" defTabSz="932573"/>
              <a:r>
                <a:rPr lang="en">
                  <a:solidFill>
                    <a:schemeClr val="accent6"/>
                  </a:solidFill>
                  <a:latin typeface="Franklin Gothic Demi" panose="020B0703020102020204" pitchFamily="34" charset="0"/>
                  <a:ea typeface="Nothing You Could Do"/>
                  <a:cs typeface="Nothing You Could Do"/>
                  <a:sym typeface="Nothing You Could Do"/>
                </a:rPr>
                <a:t>Beginning</a:t>
              </a:r>
              <a:endParaRPr dirty="0">
                <a:solidFill>
                  <a:schemeClr val="accent6"/>
                </a:solidFill>
                <a:latin typeface="Franklin Gothic Demi" panose="020B0703020102020204" pitchFamily="34" charset="0"/>
                <a:ea typeface="Nothing You Could Do"/>
                <a:cs typeface="Nothing You Could Do"/>
                <a:sym typeface="Nothing You Could Do"/>
              </a:endParaRPr>
            </a:p>
          </p:txBody>
        </p:sp>
        <p:sp>
          <p:nvSpPr>
            <p:cNvPr id="10" name="Google Shape;68;p13">
              <a:extLst>
                <a:ext uri="{FF2B5EF4-FFF2-40B4-BE49-F238E27FC236}">
                  <a16:creationId xmlns:a16="http://schemas.microsoft.com/office/drawing/2014/main" id="{23BDA902-C718-2177-16F1-DF880A4F749C}"/>
                </a:ext>
              </a:extLst>
            </p:cNvPr>
            <p:cNvSpPr txBox="1"/>
            <p:nvPr/>
          </p:nvSpPr>
          <p:spPr>
            <a:xfrm>
              <a:off x="6710000" y="6162539"/>
              <a:ext cx="2678582" cy="414573"/>
            </a:xfrm>
            <a:prstGeom prst="rect">
              <a:avLst/>
            </a:prstGeom>
            <a:noFill/>
            <a:ln>
              <a:noFill/>
            </a:ln>
          </p:spPr>
          <p:txBody>
            <a:bodyPr spcFirstLastPara="1" wrap="square" lIns="124327" tIns="124327" rIns="124327" bIns="124327" anchor="ctr" anchorCtr="0">
              <a:noAutofit/>
            </a:bodyPr>
            <a:lstStyle/>
            <a:p>
              <a:pPr algn="ctr" defTabSz="932573"/>
              <a:r>
                <a:rPr lang="en" dirty="0">
                  <a:solidFill>
                    <a:schemeClr val="accent6"/>
                  </a:solidFill>
                  <a:latin typeface="Franklin Gothic Demi" panose="020B0703020102020204" pitchFamily="34" charset="0"/>
                  <a:ea typeface="Nothing You Could Do"/>
                  <a:cs typeface="Nothing You Could Do"/>
                  <a:sym typeface="Nothing You Could Do"/>
                </a:rPr>
                <a:t>Middle</a:t>
              </a:r>
              <a:endParaRPr dirty="0">
                <a:solidFill>
                  <a:schemeClr val="accent6"/>
                </a:solidFill>
                <a:latin typeface="Franklin Gothic Demi" panose="020B0703020102020204" pitchFamily="34" charset="0"/>
                <a:ea typeface="Nothing You Could Do"/>
                <a:cs typeface="Nothing You Could Do"/>
                <a:sym typeface="Nothing You Could Do"/>
              </a:endParaRPr>
            </a:p>
          </p:txBody>
        </p:sp>
        <p:sp>
          <p:nvSpPr>
            <p:cNvPr id="11" name="Google Shape;69;p13">
              <a:extLst>
                <a:ext uri="{FF2B5EF4-FFF2-40B4-BE49-F238E27FC236}">
                  <a16:creationId xmlns:a16="http://schemas.microsoft.com/office/drawing/2014/main" id="{E03E279E-DE77-34DB-C037-AD95C90AE24F}"/>
                </a:ext>
              </a:extLst>
            </p:cNvPr>
            <p:cNvSpPr txBox="1"/>
            <p:nvPr/>
          </p:nvSpPr>
          <p:spPr>
            <a:xfrm>
              <a:off x="9208618" y="6142023"/>
              <a:ext cx="2678582" cy="414573"/>
            </a:xfrm>
            <a:prstGeom prst="rect">
              <a:avLst/>
            </a:prstGeom>
            <a:noFill/>
            <a:ln>
              <a:noFill/>
            </a:ln>
          </p:spPr>
          <p:txBody>
            <a:bodyPr spcFirstLastPara="1" wrap="square" lIns="124327" tIns="124327" rIns="124327" bIns="124327" anchor="ctr" anchorCtr="0">
              <a:noAutofit/>
            </a:bodyPr>
            <a:lstStyle/>
            <a:p>
              <a:pPr algn="ctr" defTabSz="932573"/>
              <a:r>
                <a:rPr lang="en" dirty="0">
                  <a:solidFill>
                    <a:schemeClr val="accent6"/>
                  </a:solidFill>
                  <a:latin typeface="Franklin Gothic Demi" panose="020B0703020102020204" pitchFamily="34" charset="0"/>
                  <a:ea typeface="Nothing You Could Do"/>
                  <a:cs typeface="Nothing You Could Do"/>
                  <a:sym typeface="Nothing You Could Do"/>
                </a:rPr>
                <a:t>End</a:t>
              </a:r>
              <a:endParaRPr dirty="0">
                <a:solidFill>
                  <a:schemeClr val="accent6"/>
                </a:solidFill>
                <a:latin typeface="Franklin Gothic Demi" panose="020B0703020102020204" pitchFamily="34" charset="0"/>
                <a:ea typeface="Nothing You Could Do"/>
                <a:cs typeface="Nothing You Could Do"/>
                <a:sym typeface="Nothing You Could Do"/>
              </a:endParaRPr>
            </a:p>
          </p:txBody>
        </p:sp>
        <p:sp>
          <p:nvSpPr>
            <p:cNvPr id="16" name="Google Shape;58;p13">
              <a:extLst>
                <a:ext uri="{FF2B5EF4-FFF2-40B4-BE49-F238E27FC236}">
                  <a16:creationId xmlns:a16="http://schemas.microsoft.com/office/drawing/2014/main" id="{9607BF12-7A5F-0542-F181-6B8F562032B0}"/>
                </a:ext>
              </a:extLst>
            </p:cNvPr>
            <p:cNvSpPr/>
            <p:nvPr/>
          </p:nvSpPr>
          <p:spPr>
            <a:xfrm>
              <a:off x="5327624" y="2447523"/>
              <a:ext cx="5724844" cy="3306189"/>
            </a:xfrm>
            <a:custGeom>
              <a:avLst/>
              <a:gdLst/>
              <a:ahLst/>
              <a:cxnLst/>
              <a:rect l="l" t="t" r="r" b="b"/>
              <a:pathLst>
                <a:path w="154686" h="80458" extrusionOk="0">
                  <a:moveTo>
                    <a:pt x="0" y="39512"/>
                  </a:moveTo>
                  <a:cubicBezTo>
                    <a:pt x="6731" y="39512"/>
                    <a:pt x="28321" y="32781"/>
                    <a:pt x="40386" y="39512"/>
                  </a:cubicBezTo>
                  <a:cubicBezTo>
                    <a:pt x="52451" y="46243"/>
                    <a:pt x="58738" y="85486"/>
                    <a:pt x="72390" y="79898"/>
                  </a:cubicBezTo>
                  <a:cubicBezTo>
                    <a:pt x="86043" y="74310"/>
                    <a:pt x="108585" y="18557"/>
                    <a:pt x="122301" y="5984"/>
                  </a:cubicBezTo>
                  <a:cubicBezTo>
                    <a:pt x="136017" y="-6589"/>
                    <a:pt x="149289" y="4714"/>
                    <a:pt x="154686" y="4460"/>
                  </a:cubicBezTo>
                </a:path>
              </a:pathLst>
            </a:custGeom>
            <a:noFill/>
            <a:ln w="19050" cap="flat" cmpd="sng">
              <a:solidFill>
                <a:schemeClr val="tx2"/>
              </a:solidFill>
              <a:prstDash val="solid"/>
              <a:round/>
              <a:headEnd type="none" w="med" len="med"/>
              <a:tailEnd type="none" w="med" len="med"/>
            </a:ln>
          </p:spPr>
          <p:txBody>
            <a:bodyPr/>
            <a:lstStyle/>
            <a:p>
              <a:endParaRPr lang="en-US" sz="2800">
                <a:latin typeface="Franklin Gothic Demi" panose="020B0703020102020204" pitchFamily="34" charset="0"/>
              </a:endParaRPr>
            </a:p>
          </p:txBody>
        </p:sp>
        <p:cxnSp>
          <p:nvCxnSpPr>
            <p:cNvPr id="17" name="Google Shape;59;p13">
              <a:extLst>
                <a:ext uri="{FF2B5EF4-FFF2-40B4-BE49-F238E27FC236}">
                  <a16:creationId xmlns:a16="http://schemas.microsoft.com/office/drawing/2014/main" id="{F06B45F2-6292-745A-A8B3-95C0DDA74558}"/>
                </a:ext>
              </a:extLst>
            </p:cNvPr>
            <p:cNvCxnSpPr/>
            <p:nvPr/>
          </p:nvCxnSpPr>
          <p:spPr>
            <a:xfrm>
              <a:off x="4533169" y="1589556"/>
              <a:ext cx="0" cy="4561535"/>
            </a:xfrm>
            <a:prstGeom prst="straightConnector1">
              <a:avLst/>
            </a:prstGeom>
            <a:noFill/>
            <a:ln w="28575" cap="flat" cmpd="sng" algn="ctr">
              <a:solidFill>
                <a:schemeClr val="tx2"/>
              </a:solidFill>
              <a:prstDash val="solid"/>
              <a:round/>
              <a:headEnd type="arrow" w="med" len="med"/>
              <a:tailEnd type="none" w="med" len="med"/>
            </a:ln>
          </p:spPr>
        </p:cxnSp>
        <p:cxnSp>
          <p:nvCxnSpPr>
            <p:cNvPr id="18" name="Google Shape;60;p13">
              <a:extLst>
                <a:ext uri="{FF2B5EF4-FFF2-40B4-BE49-F238E27FC236}">
                  <a16:creationId xmlns:a16="http://schemas.microsoft.com/office/drawing/2014/main" id="{A61B1771-0B83-D535-7897-3F2E21104C2D}"/>
                </a:ext>
              </a:extLst>
            </p:cNvPr>
            <p:cNvCxnSpPr/>
            <p:nvPr/>
          </p:nvCxnSpPr>
          <p:spPr>
            <a:xfrm rot="10800000">
              <a:off x="4533169" y="6151740"/>
              <a:ext cx="7048966" cy="6827"/>
            </a:xfrm>
            <a:prstGeom prst="straightConnector1">
              <a:avLst/>
            </a:prstGeom>
            <a:noFill/>
            <a:ln w="28575" cap="flat" cmpd="sng" algn="ctr">
              <a:solidFill>
                <a:schemeClr val="tx2"/>
              </a:solidFill>
              <a:prstDash val="solid"/>
              <a:round/>
              <a:headEnd type="arrow" w="med" len="med"/>
              <a:tailEnd type="none" w="med" len="med"/>
            </a:ln>
          </p:spPr>
        </p:cxnSp>
        <p:sp>
          <p:nvSpPr>
            <p:cNvPr id="19" name="Google Shape;61;p13">
              <a:extLst>
                <a:ext uri="{FF2B5EF4-FFF2-40B4-BE49-F238E27FC236}">
                  <a16:creationId xmlns:a16="http://schemas.microsoft.com/office/drawing/2014/main" id="{032AFEA7-CADF-D74C-7AA2-DBBB04521CA3}"/>
                </a:ext>
              </a:extLst>
            </p:cNvPr>
            <p:cNvSpPr txBox="1"/>
            <p:nvPr/>
          </p:nvSpPr>
          <p:spPr>
            <a:xfrm rot="16200000">
              <a:off x="2204687" y="3654470"/>
              <a:ext cx="4038522" cy="431705"/>
            </a:xfrm>
            <a:prstGeom prst="rect">
              <a:avLst/>
            </a:prstGeom>
            <a:noFill/>
            <a:ln>
              <a:noFill/>
            </a:ln>
          </p:spPr>
          <p:txBody>
            <a:bodyPr spcFirstLastPara="1" wrap="square" lIns="124327" tIns="62146" rIns="124327" bIns="62146" anchor="t" anchorCtr="0">
              <a:noAutofit/>
            </a:bodyPr>
            <a:lstStyle/>
            <a:p>
              <a:pPr algn="ctr" defTabSz="932573"/>
              <a:r>
                <a:rPr lang="en" dirty="0">
                  <a:solidFill>
                    <a:schemeClr val="accent6"/>
                  </a:solidFill>
                  <a:latin typeface="Franklin Gothic Demi" panose="020B0703020102020204" pitchFamily="34" charset="0"/>
                  <a:ea typeface="Nothing You Could Do"/>
                  <a:cs typeface="Nothing You Could Do"/>
                  <a:sym typeface="Nothing You Could Do"/>
                </a:rPr>
                <a:t>Customer/Employee Success</a:t>
              </a:r>
              <a:endParaRPr dirty="0">
                <a:solidFill>
                  <a:schemeClr val="accent6"/>
                </a:solidFill>
                <a:latin typeface="Franklin Gothic Demi" panose="020B0703020102020204" pitchFamily="34" charset="0"/>
                <a:ea typeface="Nothing You Could Do"/>
                <a:cs typeface="Nothing You Could Do"/>
                <a:sym typeface="Nothing You Could Do"/>
              </a:endParaRPr>
            </a:p>
          </p:txBody>
        </p:sp>
        <p:sp>
          <p:nvSpPr>
            <p:cNvPr id="20" name="Google Shape;62;p13">
              <a:extLst>
                <a:ext uri="{FF2B5EF4-FFF2-40B4-BE49-F238E27FC236}">
                  <a16:creationId xmlns:a16="http://schemas.microsoft.com/office/drawing/2014/main" id="{88A508C7-3786-A693-E59E-846A943DD455}"/>
                </a:ext>
              </a:extLst>
            </p:cNvPr>
            <p:cNvSpPr/>
            <p:nvPr/>
          </p:nvSpPr>
          <p:spPr>
            <a:xfrm>
              <a:off x="10178220" y="2395437"/>
              <a:ext cx="983678" cy="414573"/>
            </a:xfrm>
            <a:prstGeom prst="roundRect">
              <a:avLst>
                <a:gd name="adj" fmla="val 50000"/>
              </a:avLst>
            </a:prstGeom>
            <a:solidFill>
              <a:schemeClr val="accent4"/>
            </a:solidFill>
            <a:ln>
              <a:solidFill>
                <a:schemeClr val="accent4"/>
              </a:solidFill>
            </a:ln>
          </p:spPr>
          <p:txBody>
            <a:bodyPr spcFirstLastPara="1" wrap="square" lIns="0" tIns="0" rIns="0" bIns="0" anchor="ctr" anchorCtr="0">
              <a:noAutofit/>
            </a:bodyPr>
            <a:lstStyle/>
            <a:p>
              <a:pPr algn="ctr" defTabSz="932573"/>
              <a:r>
                <a:rPr lang="en" sz="1400" dirty="0">
                  <a:solidFill>
                    <a:srgbClr val="FFFFFF"/>
                  </a:solidFill>
                  <a:latin typeface="Franklin Gothic Demi" panose="020B0703020102020204" pitchFamily="34" charset="0"/>
                  <a:ea typeface="Roboto"/>
                  <a:cs typeface="Roboto"/>
                  <a:sym typeface="Roboto"/>
                </a:rPr>
                <a:t>Impact</a:t>
              </a:r>
              <a:endParaRPr sz="1400" dirty="0">
                <a:solidFill>
                  <a:srgbClr val="000000"/>
                </a:solidFill>
                <a:latin typeface="Franklin Gothic Demi" panose="020B0703020102020204" pitchFamily="34" charset="0"/>
                <a:ea typeface="Roboto"/>
                <a:cs typeface="Roboto"/>
                <a:sym typeface="Roboto"/>
              </a:endParaRPr>
            </a:p>
          </p:txBody>
        </p:sp>
        <p:sp>
          <p:nvSpPr>
            <p:cNvPr id="21" name="Google Shape;63;p13">
              <a:extLst>
                <a:ext uri="{FF2B5EF4-FFF2-40B4-BE49-F238E27FC236}">
                  <a16:creationId xmlns:a16="http://schemas.microsoft.com/office/drawing/2014/main" id="{8658FB41-2AD4-33B3-0A77-FC6FB72C4756}"/>
                </a:ext>
              </a:extLst>
            </p:cNvPr>
            <p:cNvSpPr/>
            <p:nvPr/>
          </p:nvSpPr>
          <p:spPr>
            <a:xfrm>
              <a:off x="7462776" y="5447011"/>
              <a:ext cx="1200274" cy="414573"/>
            </a:xfrm>
            <a:prstGeom prst="roundRect">
              <a:avLst>
                <a:gd name="adj" fmla="val 50000"/>
              </a:avLst>
            </a:prstGeom>
            <a:solidFill>
              <a:srgbClr val="C00000"/>
            </a:solidFill>
            <a:ln w="19050" cap="flat" cmpd="sng">
              <a:noFill/>
              <a:prstDash val="solid"/>
              <a:round/>
              <a:headEnd type="none" w="sm" len="sm"/>
              <a:tailEnd type="none" w="sm" len="sm"/>
            </a:ln>
          </p:spPr>
          <p:txBody>
            <a:bodyPr spcFirstLastPara="1" wrap="square" lIns="0" tIns="0" rIns="0" bIns="0" anchor="ctr" anchorCtr="0">
              <a:noAutofit/>
            </a:bodyPr>
            <a:lstStyle/>
            <a:p>
              <a:pPr algn="ctr" defTabSz="932573"/>
              <a:r>
                <a:rPr lang="en" sz="1400" dirty="0">
                  <a:solidFill>
                    <a:srgbClr val="FFFFFF"/>
                  </a:solidFill>
                  <a:latin typeface="Franklin Gothic Demi" panose="020B0703020102020204" pitchFamily="34" charset="0"/>
                  <a:ea typeface="Roboto"/>
                  <a:cs typeface="Roboto"/>
                  <a:sym typeface="Roboto"/>
                </a:rPr>
                <a:t>Pain</a:t>
              </a:r>
              <a:endParaRPr sz="1400" dirty="0">
                <a:solidFill>
                  <a:srgbClr val="FFFFFF"/>
                </a:solidFill>
                <a:latin typeface="Franklin Gothic Demi" panose="020B0703020102020204" pitchFamily="34" charset="0"/>
                <a:ea typeface="Roboto"/>
                <a:cs typeface="Roboto"/>
                <a:sym typeface="Roboto"/>
              </a:endParaRPr>
            </a:p>
          </p:txBody>
        </p:sp>
        <p:sp>
          <p:nvSpPr>
            <p:cNvPr id="22" name="Google Shape;64;p13">
              <a:extLst>
                <a:ext uri="{FF2B5EF4-FFF2-40B4-BE49-F238E27FC236}">
                  <a16:creationId xmlns:a16="http://schemas.microsoft.com/office/drawing/2014/main" id="{79DE0D7C-F2AC-DAA0-69D0-92650C65B458}"/>
                </a:ext>
              </a:extLst>
            </p:cNvPr>
            <p:cNvSpPr/>
            <p:nvPr/>
          </p:nvSpPr>
          <p:spPr>
            <a:xfrm>
              <a:off x="4533169" y="3773497"/>
              <a:ext cx="1141936" cy="414573"/>
            </a:xfrm>
            <a:prstGeom prst="roundRect">
              <a:avLst>
                <a:gd name="adj" fmla="val 50000"/>
              </a:avLst>
            </a:prstGeom>
            <a:solidFill>
              <a:schemeClr val="accent2"/>
            </a:solidFill>
            <a:ln>
              <a:noFill/>
            </a:ln>
          </p:spPr>
          <p:txBody>
            <a:bodyPr spcFirstLastPara="1" wrap="square" lIns="0" tIns="0" rIns="0" bIns="0" anchor="ctr" anchorCtr="0">
              <a:noAutofit/>
            </a:bodyPr>
            <a:lstStyle/>
            <a:p>
              <a:pPr algn="ctr" defTabSz="932573"/>
              <a:r>
                <a:rPr lang="en" sz="1400" dirty="0">
                  <a:solidFill>
                    <a:srgbClr val="FFFFFF"/>
                  </a:solidFill>
                  <a:latin typeface="Franklin Gothic Demi" panose="020B0703020102020204" pitchFamily="34" charset="0"/>
                  <a:ea typeface="Roboto"/>
                  <a:cs typeface="Roboto"/>
                  <a:sym typeface="Roboto"/>
                </a:rPr>
                <a:t>Situation</a:t>
              </a:r>
              <a:endParaRPr sz="1400" dirty="0">
                <a:solidFill>
                  <a:srgbClr val="000000"/>
                </a:solidFill>
                <a:latin typeface="Franklin Gothic Demi" panose="020B0703020102020204" pitchFamily="34" charset="0"/>
                <a:ea typeface="Roboto"/>
                <a:cs typeface="Roboto"/>
                <a:sym typeface="Roboto"/>
              </a:endParaRPr>
            </a:p>
          </p:txBody>
        </p:sp>
        <p:sp>
          <p:nvSpPr>
            <p:cNvPr id="23" name="Google Shape;65;p13">
              <a:extLst>
                <a:ext uri="{FF2B5EF4-FFF2-40B4-BE49-F238E27FC236}">
                  <a16:creationId xmlns:a16="http://schemas.microsoft.com/office/drawing/2014/main" id="{6BAE4B02-2D7B-8ED3-2CBC-94C93DF81682}"/>
                </a:ext>
              </a:extLst>
            </p:cNvPr>
            <p:cNvSpPr txBox="1"/>
            <p:nvPr/>
          </p:nvSpPr>
          <p:spPr>
            <a:xfrm>
              <a:off x="6004331" y="1497481"/>
              <a:ext cx="4258052" cy="384782"/>
            </a:xfrm>
            <a:prstGeom prst="rect">
              <a:avLst/>
            </a:prstGeom>
            <a:noFill/>
            <a:ln>
              <a:noFill/>
            </a:ln>
          </p:spPr>
          <p:txBody>
            <a:bodyPr spcFirstLastPara="1" wrap="square" lIns="124327" tIns="62146" rIns="124327" bIns="62146" anchor="t" anchorCtr="0">
              <a:noAutofit/>
            </a:bodyPr>
            <a:lstStyle/>
            <a:p>
              <a:pPr algn="ctr" defTabSz="932573"/>
              <a:r>
                <a:rPr lang="en" dirty="0">
                  <a:solidFill>
                    <a:schemeClr val="accent6"/>
                  </a:solidFill>
                  <a:latin typeface="Franklin Gothic Demi" panose="020B0703020102020204" pitchFamily="34" charset="0"/>
                  <a:ea typeface="Nothing You Could Do"/>
                  <a:cs typeface="Nothing You Could Do"/>
                  <a:sym typeface="Nothing You Could Do"/>
                </a:rPr>
                <a:t>The Hero’s Journey</a:t>
              </a:r>
              <a:endParaRPr dirty="0">
                <a:solidFill>
                  <a:schemeClr val="accent6"/>
                </a:solidFill>
                <a:latin typeface="Franklin Gothic Demi" panose="020B0703020102020204" pitchFamily="34" charset="0"/>
                <a:ea typeface="Nothing You Could Do"/>
                <a:cs typeface="Nothing You Could Do"/>
                <a:sym typeface="Nothing You Could Do"/>
              </a:endParaRPr>
            </a:p>
          </p:txBody>
        </p:sp>
        <p:cxnSp>
          <p:nvCxnSpPr>
            <p:cNvPr id="24" name="Google Shape;70;p13">
              <a:extLst>
                <a:ext uri="{FF2B5EF4-FFF2-40B4-BE49-F238E27FC236}">
                  <a16:creationId xmlns:a16="http://schemas.microsoft.com/office/drawing/2014/main" id="{F52DD0C8-5802-C751-DFE7-8FEB4B8F984B}"/>
                </a:ext>
              </a:extLst>
            </p:cNvPr>
            <p:cNvCxnSpPr>
              <a:cxnSpLocks/>
            </p:cNvCxnSpPr>
            <p:nvPr/>
          </p:nvCxnSpPr>
          <p:spPr>
            <a:xfrm flipV="1">
              <a:off x="6977473" y="2494796"/>
              <a:ext cx="3200747" cy="1797295"/>
            </a:xfrm>
            <a:prstGeom prst="curvedConnector3">
              <a:avLst>
                <a:gd name="adj1" fmla="val 50000"/>
              </a:avLst>
            </a:prstGeom>
            <a:noFill/>
            <a:ln w="12700" cap="flat" cmpd="sng">
              <a:solidFill>
                <a:srgbClr val="C00000"/>
              </a:solidFill>
              <a:prstDash val="dash"/>
              <a:round/>
              <a:headEnd type="none" w="med" len="med"/>
              <a:tailEnd type="none" w="med" len="med"/>
            </a:ln>
          </p:spPr>
        </p:cxnSp>
        <p:cxnSp>
          <p:nvCxnSpPr>
            <p:cNvPr id="25" name="Google Shape;71;p13">
              <a:extLst>
                <a:ext uri="{FF2B5EF4-FFF2-40B4-BE49-F238E27FC236}">
                  <a16:creationId xmlns:a16="http://schemas.microsoft.com/office/drawing/2014/main" id="{71021E0E-3F1C-9CD8-FB06-419DC7202B35}"/>
                </a:ext>
              </a:extLst>
            </p:cNvPr>
            <p:cNvCxnSpPr>
              <a:cxnSpLocks/>
            </p:cNvCxnSpPr>
            <p:nvPr/>
          </p:nvCxnSpPr>
          <p:spPr>
            <a:xfrm>
              <a:off x="10673448" y="2810010"/>
              <a:ext cx="0" cy="2881799"/>
            </a:xfrm>
            <a:prstGeom prst="straightConnector1">
              <a:avLst/>
            </a:prstGeom>
            <a:noFill/>
            <a:ln w="28575" cap="flat" cmpd="sng" algn="ctr">
              <a:solidFill>
                <a:schemeClr val="accent4"/>
              </a:solidFill>
              <a:prstDash val="solid"/>
              <a:round/>
              <a:headEnd type="arrow" w="med" len="med"/>
              <a:tailEnd type="arrow" w="med" len="med"/>
            </a:ln>
          </p:spPr>
        </p:cxnSp>
        <p:sp>
          <p:nvSpPr>
            <p:cNvPr id="26" name="Google Shape;72;p13">
              <a:extLst>
                <a:ext uri="{FF2B5EF4-FFF2-40B4-BE49-F238E27FC236}">
                  <a16:creationId xmlns:a16="http://schemas.microsoft.com/office/drawing/2014/main" id="{47741423-C019-DEDA-F28A-6253CBB71443}"/>
                </a:ext>
              </a:extLst>
            </p:cNvPr>
            <p:cNvSpPr txBox="1"/>
            <p:nvPr/>
          </p:nvSpPr>
          <p:spPr>
            <a:xfrm>
              <a:off x="9714590" y="3785838"/>
              <a:ext cx="1974181" cy="388083"/>
            </a:xfrm>
            <a:prstGeom prst="rect">
              <a:avLst/>
            </a:prstGeom>
            <a:solidFill>
              <a:schemeClr val="bg1"/>
            </a:solidFill>
            <a:ln>
              <a:noFill/>
            </a:ln>
          </p:spPr>
          <p:txBody>
            <a:bodyPr spcFirstLastPara="1" wrap="square" lIns="124327" tIns="124327" rIns="124327" bIns="124327" anchor="ctr" anchorCtr="0">
              <a:noAutofit/>
            </a:bodyPr>
            <a:lstStyle/>
            <a:p>
              <a:pPr algn="ctr" defTabSz="932573"/>
              <a:r>
                <a:rPr lang="en" dirty="0">
                  <a:solidFill>
                    <a:schemeClr val="accent4"/>
                  </a:solidFill>
                  <a:latin typeface="Franklin Gothic Demi" panose="020B0703020102020204" pitchFamily="34" charset="0"/>
                  <a:ea typeface="Nothing You Could Do"/>
                  <a:cs typeface="Nothing You Could Do"/>
                  <a:sym typeface="Nothing You Could Do"/>
                </a:rPr>
                <a:t>Significant Value</a:t>
              </a:r>
              <a:endParaRPr dirty="0">
                <a:solidFill>
                  <a:schemeClr val="accent4"/>
                </a:solidFill>
                <a:latin typeface="Franklin Gothic Demi" panose="020B0703020102020204" pitchFamily="34" charset="0"/>
                <a:ea typeface="Nothing You Could Do"/>
                <a:cs typeface="Nothing You Could Do"/>
                <a:sym typeface="Nothing You Could Do"/>
              </a:endParaRPr>
            </a:p>
          </p:txBody>
        </p:sp>
        <p:sp>
          <p:nvSpPr>
            <p:cNvPr id="27" name="Google Shape;73;p13">
              <a:extLst>
                <a:ext uri="{FF2B5EF4-FFF2-40B4-BE49-F238E27FC236}">
                  <a16:creationId xmlns:a16="http://schemas.microsoft.com/office/drawing/2014/main" id="{6C77BEF5-3473-1E13-370A-C7050FDF6D18}"/>
                </a:ext>
              </a:extLst>
            </p:cNvPr>
            <p:cNvSpPr txBox="1"/>
            <p:nvPr/>
          </p:nvSpPr>
          <p:spPr>
            <a:xfrm rot="1190">
              <a:off x="6004453" y="2768153"/>
              <a:ext cx="1792961" cy="699435"/>
            </a:xfrm>
            <a:prstGeom prst="rect">
              <a:avLst/>
            </a:prstGeom>
            <a:noFill/>
            <a:ln>
              <a:noFill/>
            </a:ln>
          </p:spPr>
          <p:txBody>
            <a:bodyPr spcFirstLastPara="1" wrap="square" lIns="124327" tIns="124327" rIns="124327" bIns="124327" anchor="t" anchorCtr="0">
              <a:noAutofit/>
            </a:bodyPr>
            <a:lstStyle/>
            <a:p>
              <a:pPr algn="ctr" defTabSz="932573"/>
              <a:r>
                <a:rPr lang="en" dirty="0">
                  <a:solidFill>
                    <a:srgbClr val="C00000"/>
                  </a:solidFill>
                  <a:latin typeface="Franklin Gothic Demi" panose="020B0703020102020204" pitchFamily="34" charset="0"/>
                  <a:ea typeface="Nothing You Could Do"/>
                  <a:cs typeface="Nothing You Could Do"/>
                  <a:sym typeface="Nothing You Could Do"/>
                </a:rPr>
                <a:t>Minimal </a:t>
              </a:r>
              <a:endParaRPr dirty="0">
                <a:solidFill>
                  <a:srgbClr val="C00000"/>
                </a:solidFill>
                <a:latin typeface="Franklin Gothic Demi" panose="020B0703020102020204" pitchFamily="34" charset="0"/>
                <a:ea typeface="Nothing You Could Do"/>
                <a:cs typeface="Nothing You Could Do"/>
                <a:sym typeface="Nothing You Could Do"/>
              </a:endParaRPr>
            </a:p>
            <a:p>
              <a:pPr algn="ctr" defTabSz="932573"/>
              <a:r>
                <a:rPr lang="en" dirty="0">
                  <a:solidFill>
                    <a:srgbClr val="C00000"/>
                  </a:solidFill>
                  <a:latin typeface="Franklin Gothic Demi" panose="020B0703020102020204" pitchFamily="34" charset="0"/>
                  <a:ea typeface="Nothing You Could Do"/>
                  <a:cs typeface="Nothing You Could Do"/>
                  <a:sym typeface="Nothing You Could Do"/>
                </a:rPr>
                <a:t>Value</a:t>
              </a:r>
              <a:endParaRPr dirty="0">
                <a:solidFill>
                  <a:srgbClr val="C00000"/>
                </a:solidFill>
                <a:latin typeface="Franklin Gothic Demi" panose="020B0703020102020204" pitchFamily="34" charset="0"/>
                <a:ea typeface="Nothing You Could Do"/>
                <a:cs typeface="Nothing You Could Do"/>
                <a:sym typeface="Nothing You Could Do"/>
              </a:endParaRPr>
            </a:p>
          </p:txBody>
        </p:sp>
        <p:cxnSp>
          <p:nvCxnSpPr>
            <p:cNvPr id="28" name="Google Shape;74;p13">
              <a:extLst>
                <a:ext uri="{FF2B5EF4-FFF2-40B4-BE49-F238E27FC236}">
                  <a16:creationId xmlns:a16="http://schemas.microsoft.com/office/drawing/2014/main" id="{C05675D3-B466-7B2D-80DC-F8E95B1A2DC0}"/>
                </a:ext>
              </a:extLst>
            </p:cNvPr>
            <p:cNvCxnSpPr>
              <a:cxnSpLocks/>
            </p:cNvCxnSpPr>
            <p:nvPr/>
          </p:nvCxnSpPr>
          <p:spPr>
            <a:xfrm>
              <a:off x="7499115" y="2607627"/>
              <a:ext cx="15710" cy="1195360"/>
            </a:xfrm>
            <a:prstGeom prst="straightConnector1">
              <a:avLst/>
            </a:prstGeom>
            <a:noFill/>
            <a:ln w="28575" cap="flat" cmpd="sng" algn="ctr">
              <a:solidFill>
                <a:srgbClr val="C00000"/>
              </a:solidFill>
              <a:prstDash val="solid"/>
              <a:round/>
              <a:headEnd type="arrow" w="med" len="med"/>
              <a:tailEnd type="arrow" w="med" len="med"/>
            </a:ln>
          </p:spPr>
        </p:cxnSp>
        <p:cxnSp>
          <p:nvCxnSpPr>
            <p:cNvPr id="29" name="Google Shape;109;p13">
              <a:extLst>
                <a:ext uri="{FF2B5EF4-FFF2-40B4-BE49-F238E27FC236}">
                  <a16:creationId xmlns:a16="http://schemas.microsoft.com/office/drawing/2014/main" id="{8CDBAD1C-AED7-F1FC-3381-699FCD73D977}"/>
                </a:ext>
              </a:extLst>
            </p:cNvPr>
            <p:cNvCxnSpPr>
              <a:cxnSpLocks/>
            </p:cNvCxnSpPr>
            <p:nvPr/>
          </p:nvCxnSpPr>
          <p:spPr>
            <a:xfrm>
              <a:off x="4439803" y="6586739"/>
              <a:ext cx="7036554" cy="1"/>
            </a:xfrm>
            <a:prstGeom prst="straightConnector1">
              <a:avLst/>
            </a:prstGeom>
            <a:noFill/>
            <a:ln w="9525" cap="flat" cmpd="sng">
              <a:solidFill>
                <a:srgbClr val="CCCCCC"/>
              </a:solidFill>
              <a:prstDash val="solid"/>
              <a:round/>
              <a:headEnd type="none" w="med" len="med"/>
              <a:tailEnd type="none" w="med" len="med"/>
            </a:ln>
          </p:spPr>
        </p:cxnSp>
        <p:sp>
          <p:nvSpPr>
            <p:cNvPr id="15" name="Google Shape;57;p13">
              <a:extLst>
                <a:ext uri="{FF2B5EF4-FFF2-40B4-BE49-F238E27FC236}">
                  <a16:creationId xmlns:a16="http://schemas.microsoft.com/office/drawing/2014/main" id="{980212A0-196F-4F1C-00FD-117522E0A69F}"/>
                </a:ext>
              </a:extLst>
            </p:cNvPr>
            <p:cNvSpPr txBox="1"/>
            <p:nvPr/>
          </p:nvSpPr>
          <p:spPr>
            <a:xfrm>
              <a:off x="7864808" y="3083677"/>
              <a:ext cx="1270106" cy="397098"/>
            </a:xfrm>
            <a:prstGeom prst="rect">
              <a:avLst/>
            </a:prstGeom>
            <a:solidFill>
              <a:schemeClr val="bg1"/>
            </a:solidFill>
            <a:ln>
              <a:noFill/>
            </a:ln>
          </p:spPr>
          <p:txBody>
            <a:bodyPr spcFirstLastPara="1" wrap="square" lIns="124327" tIns="124327" rIns="124327" bIns="124327" anchor="ctr" anchorCtr="0">
              <a:noAutofit/>
            </a:bodyPr>
            <a:lstStyle/>
            <a:p>
              <a:pPr algn="ctr" defTabSz="932573"/>
              <a:r>
                <a:rPr lang="en" dirty="0">
                  <a:solidFill>
                    <a:srgbClr val="C00000"/>
                  </a:solidFill>
                  <a:latin typeface="Franklin Gothic Demi" panose="020B0703020102020204" pitchFamily="34" charset="0"/>
                  <a:ea typeface="Nothing You Could Do"/>
                  <a:cs typeface="Nothing You Could Do"/>
                  <a:sym typeface="Nothing You Could Do"/>
                </a:rPr>
                <a:t>Shortcut</a:t>
              </a:r>
              <a:endParaRPr dirty="0">
                <a:solidFill>
                  <a:srgbClr val="C00000"/>
                </a:solidFill>
                <a:latin typeface="Franklin Gothic Demi" panose="020B0703020102020204" pitchFamily="34" charset="0"/>
                <a:ea typeface="Nothing You Could Do"/>
                <a:cs typeface="Nothing You Could Do"/>
                <a:sym typeface="Nothing You Could Do"/>
              </a:endParaRPr>
            </a:p>
          </p:txBody>
        </p:sp>
      </p:grpSp>
      <p:pic>
        <p:nvPicPr>
          <p:cNvPr id="33" name="Picture 32" descr="Businessman arms crossed">
            <a:extLst>
              <a:ext uri="{FF2B5EF4-FFF2-40B4-BE49-F238E27FC236}">
                <a16:creationId xmlns:a16="http://schemas.microsoft.com/office/drawing/2014/main" id="{4C166B66-7F20-D092-1129-02E3D092763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84875" y="2048262"/>
            <a:ext cx="2569797" cy="4946263"/>
          </a:xfrm>
          <a:prstGeom prst="rect">
            <a:avLst/>
          </a:prstGeom>
        </p:spPr>
      </p:pic>
      <p:sp>
        <p:nvSpPr>
          <p:cNvPr id="34" name="Google Shape;65;p13">
            <a:extLst>
              <a:ext uri="{FF2B5EF4-FFF2-40B4-BE49-F238E27FC236}">
                <a16:creationId xmlns:a16="http://schemas.microsoft.com/office/drawing/2014/main" id="{3F76E5BE-829E-7E3D-BCED-692A8AA0BD30}"/>
              </a:ext>
            </a:extLst>
          </p:cNvPr>
          <p:cNvSpPr txBox="1"/>
          <p:nvPr/>
        </p:nvSpPr>
        <p:spPr>
          <a:xfrm>
            <a:off x="-111502" y="1503744"/>
            <a:ext cx="4258052" cy="384782"/>
          </a:xfrm>
          <a:prstGeom prst="rect">
            <a:avLst/>
          </a:prstGeom>
          <a:noFill/>
          <a:ln>
            <a:noFill/>
          </a:ln>
        </p:spPr>
        <p:txBody>
          <a:bodyPr spcFirstLastPara="1" wrap="square" lIns="124327" tIns="62146" rIns="124327" bIns="62146" anchor="t" anchorCtr="0">
            <a:noAutofit/>
          </a:bodyPr>
          <a:lstStyle/>
          <a:p>
            <a:pPr algn="ctr" defTabSz="932573"/>
            <a:r>
              <a:rPr lang="en" dirty="0">
                <a:solidFill>
                  <a:schemeClr val="accent6"/>
                </a:solidFill>
                <a:latin typeface="Franklin Gothic Demi" panose="020B0703020102020204" pitchFamily="34" charset="0"/>
                <a:ea typeface="Nothing You Could Do"/>
                <a:cs typeface="Nothing You Could Do"/>
                <a:sym typeface="Nothing You Could Do"/>
              </a:rPr>
              <a:t>Your Hero</a:t>
            </a:r>
            <a:endParaRPr dirty="0">
              <a:solidFill>
                <a:schemeClr val="accent6"/>
              </a:solidFill>
              <a:latin typeface="Franklin Gothic Demi" panose="020B0703020102020204" pitchFamily="34" charset="0"/>
              <a:ea typeface="Nothing You Could Do"/>
              <a:cs typeface="Nothing You Could Do"/>
              <a:sym typeface="Nothing You Could Do"/>
            </a:endParaRPr>
          </a:p>
        </p:txBody>
      </p:sp>
    </p:spTree>
    <p:extLst>
      <p:ext uri="{BB962C8B-B14F-4D97-AF65-F5344CB8AC3E}">
        <p14:creationId xmlns:p14="http://schemas.microsoft.com/office/powerpoint/2010/main" val="323650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E7B0DA-2641-EF82-BEBA-AD297A5EFF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43661" y="1554440"/>
            <a:ext cx="9154559" cy="4661267"/>
          </a:xfrm>
          <a:prstGeom prst="rect">
            <a:avLst/>
          </a:prstGeom>
        </p:spPr>
      </p:pic>
      <p:sp>
        <p:nvSpPr>
          <p:cNvPr id="6" name="Title 5">
            <a:extLst>
              <a:ext uri="{FF2B5EF4-FFF2-40B4-BE49-F238E27FC236}">
                <a16:creationId xmlns:a16="http://schemas.microsoft.com/office/drawing/2014/main" id="{729C862A-485B-AA49-94AE-5B06B34433FF}"/>
              </a:ext>
            </a:extLst>
          </p:cNvPr>
          <p:cNvSpPr>
            <a:spLocks noGrp="1"/>
          </p:cNvSpPr>
          <p:nvPr>
            <p:ph type="title"/>
          </p:nvPr>
        </p:nvSpPr>
        <p:spPr>
          <a:xfrm>
            <a:off x="439732" y="346255"/>
            <a:ext cx="11617591" cy="972189"/>
          </a:xfrm>
        </p:spPr>
        <p:txBody>
          <a:bodyPr/>
          <a:lstStyle/>
          <a:p>
            <a:r>
              <a:rPr lang="en-US" dirty="0"/>
              <a:t>Then talk about how you’ll link these investments to business value, which simply put links to more $ in, or less $ out…</a:t>
            </a:r>
          </a:p>
        </p:txBody>
      </p:sp>
      <p:pic>
        <p:nvPicPr>
          <p:cNvPr id="66" name="Picture 65" descr="A person with the arms crossed&#10;&#10;Description automatically generated with medium confidence">
            <a:extLst>
              <a:ext uri="{FF2B5EF4-FFF2-40B4-BE49-F238E27FC236}">
                <a16:creationId xmlns:a16="http://schemas.microsoft.com/office/drawing/2014/main" id="{B7688D79-330E-699A-F4F1-8443769F7084}"/>
              </a:ext>
            </a:extLst>
          </p:cNvPr>
          <p:cNvPicPr>
            <a:picLocks noChangeAspect="1"/>
          </p:cNvPicPr>
          <p:nvPr/>
        </p:nvPicPr>
        <p:blipFill rotWithShape="1">
          <a:blip r:embed="rId4" cstate="screen">
            <a:clrChange>
              <a:clrFrom>
                <a:srgbClr val="E2E2E4"/>
              </a:clrFrom>
              <a:clrTo>
                <a:srgbClr val="E2E2E4">
                  <a:alpha val="0"/>
                </a:srgbClr>
              </a:clrTo>
            </a:clrChange>
            <a:extLst>
              <a:ext uri="{28A0092B-C50C-407E-A947-70E740481C1C}">
                <a14:useLocalDpi xmlns:a14="http://schemas.microsoft.com/office/drawing/2010/main"/>
              </a:ext>
            </a:extLst>
          </a:blip>
          <a:srcRect/>
          <a:stretch/>
        </p:blipFill>
        <p:spPr>
          <a:xfrm>
            <a:off x="-536529" y="2098158"/>
            <a:ext cx="7151600" cy="4896367"/>
          </a:xfrm>
          <a:prstGeom prst="rect">
            <a:avLst/>
          </a:prstGeom>
        </p:spPr>
      </p:pic>
      <p:sp>
        <p:nvSpPr>
          <p:cNvPr id="4" name="Rectangle 3">
            <a:extLst>
              <a:ext uri="{FF2B5EF4-FFF2-40B4-BE49-F238E27FC236}">
                <a16:creationId xmlns:a16="http://schemas.microsoft.com/office/drawing/2014/main" id="{3A1AC790-E13F-C92D-467C-A8D325763CF3}"/>
              </a:ext>
            </a:extLst>
          </p:cNvPr>
          <p:cNvSpPr/>
          <p:nvPr/>
        </p:nvSpPr>
        <p:spPr bwMode="auto">
          <a:xfrm>
            <a:off x="6344094" y="1858305"/>
            <a:ext cx="2156656" cy="417062"/>
          </a:xfrm>
          <a:prstGeom prst="rect">
            <a:avLst/>
          </a:prstGeom>
          <a:noFill/>
          <a:ln w="57150" cap="flat" cmpd="sng" algn="ctr">
            <a:solidFill>
              <a:srgbClr val="00938F"/>
            </a:solidFill>
            <a:prstDash val="solid"/>
            <a:roun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6800" tIns="136800" rIns="136800" bIns="136800" numCol="1" spcCol="0" rtlCol="0" fromWordArt="0" anchor="ctr" anchorCtr="0" forceAA="0" compatLnSpc="1">
            <a:prstTxWarp prst="textNoShape">
              <a:avLst/>
            </a:prstTxWarp>
            <a:noAutofit/>
          </a:bodyPr>
          <a:lstStyle/>
          <a:p>
            <a:pPr algn="l" defTabSz="932472" fontAlgn="base">
              <a:lnSpc>
                <a:spcPct val="90000"/>
              </a:lnSpc>
              <a:spcBef>
                <a:spcPct val="0"/>
              </a:spcBef>
              <a:spcAft>
                <a:spcPct val="0"/>
              </a:spcAft>
            </a:pPr>
            <a:endParaRPr lang="en-US" sz="1600" dirty="0">
              <a:ln w="3175">
                <a:noFill/>
              </a:ln>
              <a:solidFill>
                <a:srgbClr val="C00000"/>
              </a:solidFill>
              <a:cs typeface="Segoe UI" pitchFamily="34" charset="0"/>
            </a:endParaRPr>
          </a:p>
        </p:txBody>
      </p:sp>
      <p:sp>
        <p:nvSpPr>
          <p:cNvPr id="5" name="Rectangle 4">
            <a:extLst>
              <a:ext uri="{FF2B5EF4-FFF2-40B4-BE49-F238E27FC236}">
                <a16:creationId xmlns:a16="http://schemas.microsoft.com/office/drawing/2014/main" id="{68618A97-528D-6BA7-37D7-EEA55648B571}"/>
              </a:ext>
            </a:extLst>
          </p:cNvPr>
          <p:cNvSpPr/>
          <p:nvPr/>
        </p:nvSpPr>
        <p:spPr bwMode="auto">
          <a:xfrm>
            <a:off x="9622466" y="2152472"/>
            <a:ext cx="2344297" cy="417062"/>
          </a:xfrm>
          <a:prstGeom prst="rect">
            <a:avLst/>
          </a:prstGeom>
          <a:noFill/>
          <a:ln w="57150" cap="flat" cmpd="sng" algn="ctr">
            <a:solidFill>
              <a:srgbClr val="00938F"/>
            </a:solidFill>
            <a:prstDash val="solid"/>
            <a:roun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6800" tIns="136800" rIns="136800" bIns="136800" numCol="1" spcCol="0" rtlCol="0" fromWordArt="0" anchor="ctr" anchorCtr="0" forceAA="0" compatLnSpc="1">
            <a:prstTxWarp prst="textNoShape">
              <a:avLst/>
            </a:prstTxWarp>
            <a:noAutofit/>
          </a:bodyPr>
          <a:lstStyle/>
          <a:p>
            <a:pPr algn="l" defTabSz="932472" fontAlgn="base">
              <a:lnSpc>
                <a:spcPct val="90000"/>
              </a:lnSpc>
              <a:spcBef>
                <a:spcPct val="0"/>
              </a:spcBef>
              <a:spcAft>
                <a:spcPct val="0"/>
              </a:spcAft>
            </a:pPr>
            <a:endParaRPr lang="en-US" sz="1600" dirty="0">
              <a:ln w="3175">
                <a:noFill/>
              </a:ln>
              <a:solidFill>
                <a:srgbClr val="C00000"/>
              </a:solidFill>
              <a:cs typeface="Segoe UI" pitchFamily="34" charset="0"/>
            </a:endParaRPr>
          </a:p>
        </p:txBody>
      </p:sp>
      <p:sp>
        <p:nvSpPr>
          <p:cNvPr id="7" name="Rectangle 6">
            <a:extLst>
              <a:ext uri="{FF2B5EF4-FFF2-40B4-BE49-F238E27FC236}">
                <a16:creationId xmlns:a16="http://schemas.microsoft.com/office/drawing/2014/main" id="{39BFF001-9E84-5707-5737-CFFF2B6EE5D8}"/>
              </a:ext>
            </a:extLst>
          </p:cNvPr>
          <p:cNvSpPr/>
          <p:nvPr/>
        </p:nvSpPr>
        <p:spPr bwMode="auto">
          <a:xfrm>
            <a:off x="9622466" y="3324171"/>
            <a:ext cx="2344297" cy="417062"/>
          </a:xfrm>
          <a:prstGeom prst="rect">
            <a:avLst/>
          </a:prstGeom>
          <a:noFill/>
          <a:ln w="57150" cap="flat" cmpd="sng" algn="ctr">
            <a:solidFill>
              <a:srgbClr val="00938F"/>
            </a:solidFill>
            <a:prstDash val="solid"/>
            <a:roun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6800" tIns="136800" rIns="136800" bIns="136800" numCol="1" spcCol="0" rtlCol="0" fromWordArt="0" anchor="ctr" anchorCtr="0" forceAA="0" compatLnSpc="1">
            <a:prstTxWarp prst="textNoShape">
              <a:avLst/>
            </a:prstTxWarp>
            <a:noAutofit/>
          </a:bodyPr>
          <a:lstStyle/>
          <a:p>
            <a:pPr algn="l" defTabSz="932472" fontAlgn="base">
              <a:lnSpc>
                <a:spcPct val="90000"/>
              </a:lnSpc>
              <a:spcBef>
                <a:spcPct val="0"/>
              </a:spcBef>
              <a:spcAft>
                <a:spcPct val="0"/>
              </a:spcAft>
            </a:pPr>
            <a:endParaRPr lang="en-US" sz="1600" dirty="0">
              <a:ln w="3175">
                <a:noFill/>
              </a:ln>
              <a:solidFill>
                <a:srgbClr val="C00000"/>
              </a:solidFill>
              <a:cs typeface="Segoe UI" pitchFamily="34" charset="0"/>
            </a:endParaRPr>
          </a:p>
        </p:txBody>
      </p:sp>
      <p:sp>
        <p:nvSpPr>
          <p:cNvPr id="8" name="Rectangle 7">
            <a:extLst>
              <a:ext uri="{FF2B5EF4-FFF2-40B4-BE49-F238E27FC236}">
                <a16:creationId xmlns:a16="http://schemas.microsoft.com/office/drawing/2014/main" id="{806F4C2A-C82E-A4FB-D641-10EE210CEEDA}"/>
              </a:ext>
            </a:extLst>
          </p:cNvPr>
          <p:cNvSpPr/>
          <p:nvPr/>
        </p:nvSpPr>
        <p:spPr bwMode="auto">
          <a:xfrm>
            <a:off x="9622466" y="4012395"/>
            <a:ext cx="2344297" cy="417062"/>
          </a:xfrm>
          <a:prstGeom prst="rect">
            <a:avLst/>
          </a:prstGeom>
          <a:noFill/>
          <a:ln w="57150" cap="flat" cmpd="sng" algn="ctr">
            <a:solidFill>
              <a:srgbClr val="00938F"/>
            </a:solidFill>
            <a:prstDash val="solid"/>
            <a:roun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6800" tIns="136800" rIns="136800" bIns="136800" numCol="1" spcCol="0" rtlCol="0" fromWordArt="0" anchor="ctr" anchorCtr="0" forceAA="0" compatLnSpc="1">
            <a:prstTxWarp prst="textNoShape">
              <a:avLst/>
            </a:prstTxWarp>
            <a:noAutofit/>
          </a:bodyPr>
          <a:lstStyle/>
          <a:p>
            <a:pPr algn="l" defTabSz="932472" fontAlgn="base">
              <a:lnSpc>
                <a:spcPct val="90000"/>
              </a:lnSpc>
              <a:spcBef>
                <a:spcPct val="0"/>
              </a:spcBef>
              <a:spcAft>
                <a:spcPct val="0"/>
              </a:spcAft>
            </a:pPr>
            <a:endParaRPr lang="en-US" sz="1600" dirty="0">
              <a:ln w="3175">
                <a:noFill/>
              </a:ln>
              <a:solidFill>
                <a:srgbClr val="C00000"/>
              </a:solidFill>
              <a:cs typeface="Segoe UI" pitchFamily="34" charset="0"/>
            </a:endParaRPr>
          </a:p>
        </p:txBody>
      </p:sp>
      <p:sp>
        <p:nvSpPr>
          <p:cNvPr id="9" name="Rectangle 8">
            <a:extLst>
              <a:ext uri="{FF2B5EF4-FFF2-40B4-BE49-F238E27FC236}">
                <a16:creationId xmlns:a16="http://schemas.microsoft.com/office/drawing/2014/main" id="{4273C1B6-132D-1EAB-4D6A-ED932FF02605}"/>
              </a:ext>
            </a:extLst>
          </p:cNvPr>
          <p:cNvSpPr/>
          <p:nvPr/>
        </p:nvSpPr>
        <p:spPr bwMode="auto">
          <a:xfrm>
            <a:off x="9622466" y="4503335"/>
            <a:ext cx="2344297" cy="417062"/>
          </a:xfrm>
          <a:prstGeom prst="rect">
            <a:avLst/>
          </a:prstGeom>
          <a:noFill/>
          <a:ln w="57150" cap="flat" cmpd="sng" algn="ctr">
            <a:solidFill>
              <a:srgbClr val="00938F"/>
            </a:solidFill>
            <a:prstDash val="solid"/>
            <a:roun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6800" tIns="136800" rIns="136800" bIns="136800" numCol="1" spcCol="0" rtlCol="0" fromWordArt="0" anchor="ctr" anchorCtr="0" forceAA="0" compatLnSpc="1">
            <a:prstTxWarp prst="textNoShape">
              <a:avLst/>
            </a:prstTxWarp>
            <a:noAutofit/>
          </a:bodyPr>
          <a:lstStyle/>
          <a:p>
            <a:pPr algn="l" defTabSz="932472" fontAlgn="base">
              <a:lnSpc>
                <a:spcPct val="90000"/>
              </a:lnSpc>
              <a:spcBef>
                <a:spcPct val="0"/>
              </a:spcBef>
              <a:spcAft>
                <a:spcPct val="0"/>
              </a:spcAft>
            </a:pPr>
            <a:endParaRPr lang="en-US" sz="1600" dirty="0">
              <a:ln w="3175">
                <a:noFill/>
              </a:ln>
              <a:solidFill>
                <a:srgbClr val="C00000"/>
              </a:solidFill>
              <a:cs typeface="Segoe UI" pitchFamily="34" charset="0"/>
            </a:endParaRPr>
          </a:p>
        </p:txBody>
      </p:sp>
      <p:sp>
        <p:nvSpPr>
          <p:cNvPr id="10" name="Rectangle 9">
            <a:extLst>
              <a:ext uri="{FF2B5EF4-FFF2-40B4-BE49-F238E27FC236}">
                <a16:creationId xmlns:a16="http://schemas.microsoft.com/office/drawing/2014/main" id="{635F4E1A-21F3-3C9F-7991-A47C8300FF04}"/>
              </a:ext>
            </a:extLst>
          </p:cNvPr>
          <p:cNvSpPr/>
          <p:nvPr/>
        </p:nvSpPr>
        <p:spPr bwMode="auto">
          <a:xfrm>
            <a:off x="9622466" y="5725695"/>
            <a:ext cx="2344297" cy="417062"/>
          </a:xfrm>
          <a:prstGeom prst="rect">
            <a:avLst/>
          </a:prstGeom>
          <a:noFill/>
          <a:ln w="57150" cap="flat" cmpd="sng" algn="ctr">
            <a:solidFill>
              <a:srgbClr val="00938F"/>
            </a:solidFill>
            <a:prstDash val="solid"/>
            <a:roun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6800" tIns="136800" rIns="136800" bIns="136800" numCol="1" spcCol="0" rtlCol="0" fromWordArt="0" anchor="ctr" anchorCtr="0" forceAA="0" compatLnSpc="1">
            <a:prstTxWarp prst="textNoShape">
              <a:avLst/>
            </a:prstTxWarp>
            <a:noAutofit/>
          </a:bodyPr>
          <a:lstStyle/>
          <a:p>
            <a:pPr algn="l" defTabSz="932472" fontAlgn="base">
              <a:lnSpc>
                <a:spcPct val="90000"/>
              </a:lnSpc>
              <a:spcBef>
                <a:spcPct val="0"/>
              </a:spcBef>
              <a:spcAft>
                <a:spcPct val="0"/>
              </a:spcAft>
            </a:pPr>
            <a:endParaRPr lang="en-US" sz="1600" dirty="0">
              <a:ln w="3175">
                <a:noFill/>
              </a:ln>
              <a:solidFill>
                <a:srgbClr val="C00000"/>
              </a:solidFill>
              <a:cs typeface="Segoe UI" pitchFamily="34" charset="0"/>
            </a:endParaRPr>
          </a:p>
        </p:txBody>
      </p:sp>
    </p:spTree>
    <p:extLst>
      <p:ext uri="{BB962C8B-B14F-4D97-AF65-F5344CB8AC3E}">
        <p14:creationId xmlns:p14="http://schemas.microsoft.com/office/powerpoint/2010/main" val="1590693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44E2A1-422A-473E-3CF9-AAE321BF25BD}"/>
              </a:ext>
            </a:extLst>
          </p:cNvPr>
          <p:cNvSpPr>
            <a:spLocks noGrp="1"/>
          </p:cNvSpPr>
          <p:nvPr>
            <p:ph type="title"/>
          </p:nvPr>
        </p:nvSpPr>
        <p:spPr>
          <a:xfrm>
            <a:off x="458788" y="343952"/>
            <a:ext cx="11518900" cy="972189"/>
          </a:xfrm>
        </p:spPr>
        <p:txBody>
          <a:bodyPr/>
          <a:lstStyle/>
          <a:p>
            <a:r>
              <a:rPr lang="en-US" dirty="0"/>
              <a:t>At the end of the day, these come together in a business case framework and planning tool that can look something like this:</a:t>
            </a:r>
          </a:p>
        </p:txBody>
      </p:sp>
      <p:grpSp>
        <p:nvGrpSpPr>
          <p:cNvPr id="25" name="Group 24">
            <a:extLst>
              <a:ext uri="{FF2B5EF4-FFF2-40B4-BE49-F238E27FC236}">
                <a16:creationId xmlns:a16="http://schemas.microsoft.com/office/drawing/2014/main" id="{920A1E1E-4975-8DE9-F250-846BEF5229E4}"/>
              </a:ext>
            </a:extLst>
          </p:cNvPr>
          <p:cNvGrpSpPr/>
          <p:nvPr/>
        </p:nvGrpSpPr>
        <p:grpSpPr>
          <a:xfrm>
            <a:off x="446247" y="1558269"/>
            <a:ext cx="11533028" cy="4713389"/>
            <a:chOff x="446247" y="1792186"/>
            <a:chExt cx="11628266" cy="4665014"/>
          </a:xfrm>
        </p:grpSpPr>
        <p:sp>
          <p:nvSpPr>
            <p:cNvPr id="3" name="Rectangle 2">
              <a:extLst>
                <a:ext uri="{FF2B5EF4-FFF2-40B4-BE49-F238E27FC236}">
                  <a16:creationId xmlns:a16="http://schemas.microsoft.com/office/drawing/2014/main" id="{B4A681C5-2B52-91D2-99AB-1CAADF74224B}"/>
                </a:ext>
              </a:extLst>
            </p:cNvPr>
            <p:cNvSpPr/>
            <p:nvPr/>
          </p:nvSpPr>
          <p:spPr bwMode="auto">
            <a:xfrm>
              <a:off x="446247" y="5767412"/>
              <a:ext cx="3278822" cy="689788"/>
            </a:xfrm>
            <a:prstGeom prst="rect">
              <a:avLst/>
            </a:prstGeom>
            <a:solidFill>
              <a:schemeClr val="tx2">
                <a:lumMod val="20000"/>
                <a:lumOff val="8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6800" tIns="136800" rIns="136800" bIns="13680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dirty="0">
                  <a:solidFill>
                    <a:schemeClr val="accent6"/>
                  </a:solidFill>
                  <a:latin typeface="Franklin Gothic Medium" panose="020B0603020102020204" pitchFamily="34" charset="0"/>
                  <a:ea typeface="Segoe UI" pitchFamily="34" charset="0"/>
                  <a:cs typeface="Segoe UI" pitchFamily="34" charset="0"/>
                </a:rPr>
                <a:t>Business Impact</a:t>
              </a:r>
            </a:p>
          </p:txBody>
        </p:sp>
        <p:sp>
          <p:nvSpPr>
            <p:cNvPr id="5" name="Rectangle 4">
              <a:extLst>
                <a:ext uri="{FF2B5EF4-FFF2-40B4-BE49-F238E27FC236}">
                  <a16:creationId xmlns:a16="http://schemas.microsoft.com/office/drawing/2014/main" id="{2B5ACA05-8DAD-2029-9A00-C1D45CC3B43B}"/>
                </a:ext>
              </a:extLst>
            </p:cNvPr>
            <p:cNvSpPr/>
            <p:nvPr/>
          </p:nvSpPr>
          <p:spPr bwMode="auto">
            <a:xfrm>
              <a:off x="446247" y="4222114"/>
              <a:ext cx="3278822" cy="689788"/>
            </a:xfrm>
            <a:prstGeom prst="rect">
              <a:avLst/>
            </a:prstGeom>
            <a:solidFill>
              <a:schemeClr val="tx2">
                <a:lumMod val="20000"/>
                <a:lumOff val="8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6800" tIns="136800" rIns="136800" bIns="13680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dirty="0">
                  <a:solidFill>
                    <a:schemeClr val="accent6"/>
                  </a:solidFill>
                  <a:latin typeface="Franklin Gothic Medium" panose="020B0603020102020204" pitchFamily="34" charset="0"/>
                  <a:ea typeface="Segoe UI" pitchFamily="34" charset="0"/>
                  <a:cs typeface="Segoe UI" pitchFamily="34" charset="0"/>
                </a:rPr>
                <a:t>Customer Impact </a:t>
              </a:r>
            </a:p>
          </p:txBody>
        </p:sp>
        <p:sp>
          <p:nvSpPr>
            <p:cNvPr id="6" name="Rectangle 5">
              <a:extLst>
                <a:ext uri="{FF2B5EF4-FFF2-40B4-BE49-F238E27FC236}">
                  <a16:creationId xmlns:a16="http://schemas.microsoft.com/office/drawing/2014/main" id="{A879B1CE-9D9A-D4D5-B6C3-1525C0DFE000}"/>
                </a:ext>
              </a:extLst>
            </p:cNvPr>
            <p:cNvSpPr/>
            <p:nvPr/>
          </p:nvSpPr>
          <p:spPr bwMode="auto">
            <a:xfrm>
              <a:off x="446247" y="4994762"/>
              <a:ext cx="3278822" cy="689788"/>
            </a:xfrm>
            <a:prstGeom prst="rect">
              <a:avLst/>
            </a:prstGeom>
            <a:solidFill>
              <a:schemeClr val="tx2">
                <a:lumMod val="20000"/>
                <a:lumOff val="8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6800" tIns="136800" rIns="136800" bIns="13680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dirty="0">
                  <a:solidFill>
                    <a:schemeClr val="accent6"/>
                  </a:solidFill>
                  <a:latin typeface="Franklin Gothic Medium" panose="020B0603020102020204" pitchFamily="34" charset="0"/>
                  <a:ea typeface="Segoe UI" pitchFamily="34" charset="0"/>
                  <a:cs typeface="Segoe UI" pitchFamily="34" charset="0"/>
                </a:rPr>
                <a:t>Employee Impact </a:t>
              </a:r>
            </a:p>
          </p:txBody>
        </p:sp>
        <p:sp>
          <p:nvSpPr>
            <p:cNvPr id="8" name="Rectangle 7">
              <a:extLst>
                <a:ext uri="{FF2B5EF4-FFF2-40B4-BE49-F238E27FC236}">
                  <a16:creationId xmlns:a16="http://schemas.microsoft.com/office/drawing/2014/main" id="{891335CB-2E75-CDA4-D9BA-C5891CB960B7}"/>
                </a:ext>
              </a:extLst>
            </p:cNvPr>
            <p:cNvSpPr/>
            <p:nvPr/>
          </p:nvSpPr>
          <p:spPr bwMode="auto">
            <a:xfrm>
              <a:off x="8105653" y="4173183"/>
              <a:ext cx="1939290" cy="2273508"/>
            </a:xfrm>
            <a:prstGeom prst="rect">
              <a:avLst/>
            </a:prstGeom>
            <a:solidFill>
              <a:schemeClr val="tx2">
                <a:lumMod val="20000"/>
                <a:lumOff val="8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6800" tIns="136800" rIns="136800" bIns="13680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dirty="0">
                  <a:solidFill>
                    <a:schemeClr val="accent6"/>
                  </a:solidFill>
                  <a:latin typeface="Franklin Gothic Medium" panose="020B0603020102020204" pitchFamily="34" charset="0"/>
                  <a:ea typeface="Segoe UI" pitchFamily="34" charset="0"/>
                  <a:cs typeface="Segoe UI" pitchFamily="34" charset="0"/>
                </a:rPr>
                <a:t>Options</a:t>
              </a:r>
            </a:p>
          </p:txBody>
        </p:sp>
        <p:sp>
          <p:nvSpPr>
            <p:cNvPr id="9" name="Rectangle 8">
              <a:extLst>
                <a:ext uri="{FF2B5EF4-FFF2-40B4-BE49-F238E27FC236}">
                  <a16:creationId xmlns:a16="http://schemas.microsoft.com/office/drawing/2014/main" id="{A0F84D43-4BEF-36B5-41ED-2BD2E074620B}"/>
                </a:ext>
              </a:extLst>
            </p:cNvPr>
            <p:cNvSpPr/>
            <p:nvPr/>
          </p:nvSpPr>
          <p:spPr bwMode="auto">
            <a:xfrm>
              <a:off x="10135223" y="1795464"/>
              <a:ext cx="1939290" cy="4637868"/>
            </a:xfrm>
            <a:prstGeom prst="rect">
              <a:avLst/>
            </a:prstGeom>
            <a:solidFill>
              <a:schemeClr val="tx2">
                <a:lumMod val="20000"/>
                <a:lumOff val="8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6800" tIns="136800" rIns="136800" bIns="13680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dirty="0">
                  <a:solidFill>
                    <a:schemeClr val="accent6"/>
                  </a:solidFill>
                  <a:latin typeface="Franklin Gothic Medium" panose="020B0603020102020204" pitchFamily="34" charset="0"/>
                  <a:ea typeface="Segoe UI" pitchFamily="34" charset="0"/>
                  <a:cs typeface="Segoe UI" pitchFamily="34" charset="0"/>
                </a:rPr>
                <a:t>Issues and Concerns </a:t>
              </a:r>
            </a:p>
          </p:txBody>
        </p:sp>
        <p:sp>
          <p:nvSpPr>
            <p:cNvPr id="10" name="Rectangle 9">
              <a:extLst>
                <a:ext uri="{FF2B5EF4-FFF2-40B4-BE49-F238E27FC236}">
                  <a16:creationId xmlns:a16="http://schemas.microsoft.com/office/drawing/2014/main" id="{09DFA993-73FE-B15A-81A0-8BD42658A29F}"/>
                </a:ext>
              </a:extLst>
            </p:cNvPr>
            <p:cNvSpPr/>
            <p:nvPr/>
          </p:nvSpPr>
          <p:spPr bwMode="auto">
            <a:xfrm>
              <a:off x="3831094" y="1795464"/>
              <a:ext cx="2039127" cy="1570817"/>
            </a:xfrm>
            <a:prstGeom prst="rect">
              <a:avLst/>
            </a:prstGeom>
            <a:solidFill>
              <a:schemeClr val="tx2">
                <a:lumMod val="20000"/>
                <a:lumOff val="8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6800" tIns="136800" rIns="136800" bIns="13680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dirty="0">
                  <a:solidFill>
                    <a:schemeClr val="accent6"/>
                  </a:solidFill>
                  <a:latin typeface="Franklin Gothic Medium" panose="020B0603020102020204" pitchFamily="34" charset="0"/>
                  <a:ea typeface="Segoe UI" pitchFamily="34" charset="0"/>
                  <a:cs typeface="Segoe UI" pitchFamily="34" charset="0"/>
                </a:rPr>
                <a:t>Benefits of Action; Risks of Inaction</a:t>
              </a:r>
            </a:p>
          </p:txBody>
        </p:sp>
        <p:sp>
          <p:nvSpPr>
            <p:cNvPr id="11" name="Rectangle 10">
              <a:extLst>
                <a:ext uri="{FF2B5EF4-FFF2-40B4-BE49-F238E27FC236}">
                  <a16:creationId xmlns:a16="http://schemas.microsoft.com/office/drawing/2014/main" id="{AC2A0666-BEC6-EE21-FD7B-97F946969C3E}"/>
                </a:ext>
              </a:extLst>
            </p:cNvPr>
            <p:cNvSpPr/>
            <p:nvPr/>
          </p:nvSpPr>
          <p:spPr bwMode="auto">
            <a:xfrm>
              <a:off x="3831094" y="4994761"/>
              <a:ext cx="2039127" cy="1462439"/>
            </a:xfrm>
            <a:prstGeom prst="rect">
              <a:avLst/>
            </a:prstGeom>
            <a:solidFill>
              <a:schemeClr val="tx2">
                <a:lumMod val="20000"/>
                <a:lumOff val="8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6800" tIns="136800" rIns="136800" bIns="13680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dirty="0">
                  <a:solidFill>
                    <a:schemeClr val="accent6"/>
                  </a:solidFill>
                  <a:latin typeface="Franklin Gothic Medium" panose="020B0603020102020204" pitchFamily="34" charset="0"/>
                  <a:ea typeface="Segoe UI" pitchFamily="34" charset="0"/>
                  <a:cs typeface="Segoe UI" pitchFamily="34" charset="0"/>
                </a:rPr>
                <a:t>Comparable and Competitive Examples</a:t>
              </a:r>
            </a:p>
          </p:txBody>
        </p:sp>
        <p:sp>
          <p:nvSpPr>
            <p:cNvPr id="12" name="Rectangle 11">
              <a:extLst>
                <a:ext uri="{FF2B5EF4-FFF2-40B4-BE49-F238E27FC236}">
                  <a16:creationId xmlns:a16="http://schemas.microsoft.com/office/drawing/2014/main" id="{0340D3AC-EF87-6682-4E00-20A1874D8EC2}"/>
                </a:ext>
              </a:extLst>
            </p:cNvPr>
            <p:cNvSpPr/>
            <p:nvPr/>
          </p:nvSpPr>
          <p:spPr bwMode="auto">
            <a:xfrm>
              <a:off x="446247" y="3449466"/>
              <a:ext cx="3278822" cy="689788"/>
            </a:xfrm>
            <a:prstGeom prst="rect">
              <a:avLst/>
            </a:prstGeom>
            <a:solidFill>
              <a:schemeClr val="tx2">
                <a:lumMod val="20000"/>
                <a:lumOff val="8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6800" tIns="136800" rIns="136800" bIns="13680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dirty="0">
                  <a:solidFill>
                    <a:schemeClr val="accent6"/>
                  </a:solidFill>
                  <a:latin typeface="Franklin Gothic Medium" panose="020B0603020102020204" pitchFamily="34" charset="0"/>
                  <a:ea typeface="Segoe UI" pitchFamily="34" charset="0"/>
                  <a:cs typeface="Segoe UI" pitchFamily="34" charset="0"/>
                </a:rPr>
                <a:t>Strategic Alignment </a:t>
              </a:r>
            </a:p>
          </p:txBody>
        </p:sp>
        <p:sp>
          <p:nvSpPr>
            <p:cNvPr id="14" name="Rectangle 13">
              <a:extLst>
                <a:ext uri="{FF2B5EF4-FFF2-40B4-BE49-F238E27FC236}">
                  <a16:creationId xmlns:a16="http://schemas.microsoft.com/office/drawing/2014/main" id="{D22ECAC8-1821-2C79-C621-4AB8975C0CA6}"/>
                </a:ext>
              </a:extLst>
            </p:cNvPr>
            <p:cNvSpPr/>
            <p:nvPr/>
          </p:nvSpPr>
          <p:spPr bwMode="auto">
            <a:xfrm>
              <a:off x="446247" y="1795464"/>
              <a:ext cx="3278822" cy="798494"/>
            </a:xfrm>
            <a:prstGeom prst="rect">
              <a:avLst/>
            </a:prstGeom>
            <a:solidFill>
              <a:schemeClr val="tx2">
                <a:lumMod val="20000"/>
                <a:lumOff val="8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6800" tIns="136800" rIns="136800" bIns="13680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dirty="0">
                  <a:solidFill>
                    <a:schemeClr val="accent6"/>
                  </a:solidFill>
                  <a:latin typeface="Franklin Gothic Medium" panose="020B0603020102020204" pitchFamily="34" charset="0"/>
                  <a:ea typeface="Segoe UI" pitchFamily="34" charset="0"/>
                  <a:cs typeface="Segoe UI" pitchFamily="34" charset="0"/>
                </a:rPr>
                <a:t>Stakeholders</a:t>
              </a:r>
            </a:p>
          </p:txBody>
        </p:sp>
        <p:sp>
          <p:nvSpPr>
            <p:cNvPr id="15" name="Rectangle 14">
              <a:extLst>
                <a:ext uri="{FF2B5EF4-FFF2-40B4-BE49-F238E27FC236}">
                  <a16:creationId xmlns:a16="http://schemas.microsoft.com/office/drawing/2014/main" id="{E91A0649-58F2-3E5A-A5D3-558B3121867D}"/>
                </a:ext>
              </a:extLst>
            </p:cNvPr>
            <p:cNvSpPr/>
            <p:nvPr/>
          </p:nvSpPr>
          <p:spPr bwMode="auto">
            <a:xfrm>
              <a:off x="446247" y="2676818"/>
              <a:ext cx="3278822" cy="689788"/>
            </a:xfrm>
            <a:prstGeom prst="rect">
              <a:avLst/>
            </a:prstGeom>
            <a:solidFill>
              <a:schemeClr val="tx2">
                <a:lumMod val="20000"/>
                <a:lumOff val="8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6800" tIns="136800" rIns="136800" bIns="13680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dirty="0">
                  <a:solidFill>
                    <a:schemeClr val="accent6"/>
                  </a:solidFill>
                  <a:latin typeface="Franklin Gothic Medium" panose="020B0603020102020204" pitchFamily="34" charset="0"/>
                  <a:ea typeface="Segoe UI" pitchFamily="34" charset="0"/>
                  <a:cs typeface="Segoe UI" pitchFamily="34" charset="0"/>
                </a:rPr>
                <a:t>Motivators</a:t>
              </a:r>
            </a:p>
          </p:txBody>
        </p:sp>
        <p:sp>
          <p:nvSpPr>
            <p:cNvPr id="16" name="Rectangle 15">
              <a:extLst>
                <a:ext uri="{FF2B5EF4-FFF2-40B4-BE49-F238E27FC236}">
                  <a16:creationId xmlns:a16="http://schemas.microsoft.com/office/drawing/2014/main" id="{DAFD5471-6CA4-0617-D0A4-5486BEC09056}"/>
                </a:ext>
              </a:extLst>
            </p:cNvPr>
            <p:cNvSpPr/>
            <p:nvPr/>
          </p:nvSpPr>
          <p:spPr bwMode="auto">
            <a:xfrm>
              <a:off x="3831094" y="3441412"/>
              <a:ext cx="2039127" cy="1463542"/>
            </a:xfrm>
            <a:prstGeom prst="rect">
              <a:avLst/>
            </a:prstGeom>
            <a:solidFill>
              <a:schemeClr val="tx2">
                <a:lumMod val="20000"/>
                <a:lumOff val="8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6800" tIns="136800" rIns="136800" bIns="13680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dirty="0">
                  <a:solidFill>
                    <a:schemeClr val="accent6"/>
                  </a:solidFill>
                  <a:latin typeface="Franklin Gothic Medium" panose="020B0603020102020204" pitchFamily="34" charset="0"/>
                  <a:ea typeface="Segoe UI" pitchFamily="34" charset="0"/>
                  <a:cs typeface="Segoe UI" pitchFamily="34" charset="0"/>
                </a:rPr>
                <a:t>ROI</a:t>
              </a:r>
            </a:p>
          </p:txBody>
        </p:sp>
        <p:sp>
          <p:nvSpPr>
            <p:cNvPr id="17" name="Rectangle 16">
              <a:extLst>
                <a:ext uri="{FF2B5EF4-FFF2-40B4-BE49-F238E27FC236}">
                  <a16:creationId xmlns:a16="http://schemas.microsoft.com/office/drawing/2014/main" id="{9B11E64E-B97E-958A-3006-D1BFB7B77277}"/>
                </a:ext>
              </a:extLst>
            </p:cNvPr>
            <p:cNvSpPr/>
            <p:nvPr/>
          </p:nvSpPr>
          <p:spPr bwMode="auto">
            <a:xfrm>
              <a:off x="8112198" y="1792186"/>
              <a:ext cx="1939290" cy="2273508"/>
            </a:xfrm>
            <a:prstGeom prst="rect">
              <a:avLst/>
            </a:prstGeom>
            <a:solidFill>
              <a:schemeClr val="tx2">
                <a:lumMod val="20000"/>
                <a:lumOff val="8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6800" tIns="136800" rIns="136800" bIns="13680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a:solidFill>
                    <a:schemeClr val="accent6"/>
                  </a:solidFill>
                  <a:latin typeface="Franklin Gothic Medium" panose="020B0603020102020204" pitchFamily="34" charset="0"/>
                  <a:ea typeface="Segoe UI" pitchFamily="34" charset="0"/>
                  <a:cs typeface="Segoe UI" pitchFamily="34" charset="0"/>
                </a:rPr>
                <a:t>Risks </a:t>
              </a:r>
              <a:endParaRPr lang="en-US" sz="2000" dirty="0">
                <a:solidFill>
                  <a:schemeClr val="accent6"/>
                </a:solidFill>
                <a:latin typeface="Franklin Gothic Medium" panose="020B0603020102020204" pitchFamily="34" charset="0"/>
                <a:ea typeface="Segoe UI" pitchFamily="34" charset="0"/>
                <a:cs typeface="Segoe UI" pitchFamily="34" charset="0"/>
              </a:endParaRPr>
            </a:p>
          </p:txBody>
        </p:sp>
        <p:sp>
          <p:nvSpPr>
            <p:cNvPr id="22" name="Rectangle 21">
              <a:extLst>
                <a:ext uri="{FF2B5EF4-FFF2-40B4-BE49-F238E27FC236}">
                  <a16:creationId xmlns:a16="http://schemas.microsoft.com/office/drawing/2014/main" id="{C6E9F40F-60D9-7B5E-E1F9-65DFF8E568CA}"/>
                </a:ext>
              </a:extLst>
            </p:cNvPr>
            <p:cNvSpPr/>
            <p:nvPr/>
          </p:nvSpPr>
          <p:spPr bwMode="auto">
            <a:xfrm>
              <a:off x="5976246" y="1795464"/>
              <a:ext cx="2039127" cy="1570817"/>
            </a:xfrm>
            <a:prstGeom prst="rect">
              <a:avLst/>
            </a:prstGeom>
            <a:solidFill>
              <a:schemeClr val="tx2">
                <a:lumMod val="20000"/>
                <a:lumOff val="8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6800" tIns="136800" rIns="136800" bIns="13680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dirty="0">
                  <a:solidFill>
                    <a:schemeClr val="accent6"/>
                  </a:solidFill>
                  <a:latin typeface="Franklin Gothic Medium" panose="020B0603020102020204" pitchFamily="34" charset="0"/>
                  <a:ea typeface="Segoe UI" pitchFamily="34" charset="0"/>
                  <a:cs typeface="Segoe UI" pitchFamily="34" charset="0"/>
                </a:rPr>
                <a:t>Activities and Resources (Human and Financial), </a:t>
              </a:r>
            </a:p>
          </p:txBody>
        </p:sp>
        <p:sp>
          <p:nvSpPr>
            <p:cNvPr id="23" name="Rectangle 22">
              <a:extLst>
                <a:ext uri="{FF2B5EF4-FFF2-40B4-BE49-F238E27FC236}">
                  <a16:creationId xmlns:a16="http://schemas.microsoft.com/office/drawing/2014/main" id="{FD6A114E-014F-460E-567C-6D56798D96D2}"/>
                </a:ext>
              </a:extLst>
            </p:cNvPr>
            <p:cNvSpPr/>
            <p:nvPr/>
          </p:nvSpPr>
          <p:spPr bwMode="auto">
            <a:xfrm>
              <a:off x="5976246" y="4994761"/>
              <a:ext cx="2039127" cy="1462439"/>
            </a:xfrm>
            <a:prstGeom prst="rect">
              <a:avLst/>
            </a:prstGeom>
            <a:solidFill>
              <a:schemeClr val="tx2">
                <a:lumMod val="20000"/>
                <a:lumOff val="8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6800" tIns="136800" rIns="136800" bIns="13680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dirty="0">
                  <a:solidFill>
                    <a:schemeClr val="accent6"/>
                  </a:solidFill>
                  <a:latin typeface="Franklin Gothic Medium" panose="020B0603020102020204" pitchFamily="34" charset="0"/>
                  <a:ea typeface="Segoe UI" pitchFamily="34" charset="0"/>
                  <a:cs typeface="Segoe UI" pitchFamily="34" charset="0"/>
                </a:rPr>
                <a:t>Related Initiatives &amp; Dependencies</a:t>
              </a:r>
            </a:p>
          </p:txBody>
        </p:sp>
        <p:sp>
          <p:nvSpPr>
            <p:cNvPr id="24" name="Rectangle 23">
              <a:extLst>
                <a:ext uri="{FF2B5EF4-FFF2-40B4-BE49-F238E27FC236}">
                  <a16:creationId xmlns:a16="http://schemas.microsoft.com/office/drawing/2014/main" id="{21DFE556-B781-262E-A326-58A961C1C940}"/>
                </a:ext>
              </a:extLst>
            </p:cNvPr>
            <p:cNvSpPr/>
            <p:nvPr/>
          </p:nvSpPr>
          <p:spPr bwMode="auto">
            <a:xfrm>
              <a:off x="5976246" y="3441412"/>
              <a:ext cx="2039127" cy="1463542"/>
            </a:xfrm>
            <a:prstGeom prst="rect">
              <a:avLst/>
            </a:prstGeom>
            <a:solidFill>
              <a:schemeClr val="tx2">
                <a:lumMod val="20000"/>
                <a:lumOff val="8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6800" tIns="136800" rIns="136800" bIns="13680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dirty="0">
                  <a:solidFill>
                    <a:schemeClr val="accent6"/>
                  </a:solidFill>
                  <a:latin typeface="Franklin Gothic Medium" panose="020B0603020102020204" pitchFamily="34" charset="0"/>
                  <a:ea typeface="Segoe UI" pitchFamily="34" charset="0"/>
                  <a:cs typeface="Segoe UI" pitchFamily="34" charset="0"/>
                </a:rPr>
                <a:t>Milestones</a:t>
              </a:r>
            </a:p>
          </p:txBody>
        </p:sp>
      </p:grpSp>
    </p:spTree>
    <p:extLst>
      <p:ext uri="{BB962C8B-B14F-4D97-AF65-F5344CB8AC3E}">
        <p14:creationId xmlns:p14="http://schemas.microsoft.com/office/powerpoint/2010/main" val="2871228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xmlns:a16="http://schemas.microsoft.com/office/drawing/2014/main">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DEEA8C03-022B-EB1D-5134-87604D7FAA2E}"/>
              </a:ext>
            </a:extLst>
          </p:cNvPr>
          <p:cNvSpPr txBox="1">
            <a:spLocks/>
          </p:cNvSpPr>
          <p:nvPr/>
        </p:nvSpPr>
        <p:spPr>
          <a:xfrm>
            <a:off x="458368" y="549014"/>
            <a:ext cx="11520907" cy="826376"/>
          </a:xfrm>
          <a:prstGeom prst="rect">
            <a:avLst/>
          </a:prstGeom>
        </p:spPr>
        <p:txBody>
          <a:bodyPr vert="horz" wrap="square" lIns="0" tIns="0" rIns="0" bIns="0" rtlCol="0" anchor="t">
            <a:noAutofit/>
          </a:bodyPr>
          <a:lstStyle>
            <a:lvl1pPr algn="l" defTabSz="932742" rtl="0" eaLnBrk="1" latinLnBrk="0" hangingPunct="1">
              <a:lnSpc>
                <a:spcPct val="75000"/>
              </a:lnSpc>
              <a:spcBef>
                <a:spcPct val="0"/>
              </a:spcBef>
              <a:buNone/>
              <a:defRPr lang="en-GB" sz="4200" b="0" kern="1200" cap="none" spc="-102" baseline="0" dirty="0">
                <a:ln w="3175">
                  <a:noFill/>
                </a:ln>
                <a:solidFill>
                  <a:schemeClr val="bg1"/>
                </a:solidFill>
                <a:effectLst/>
                <a:latin typeface="+mj-lt"/>
                <a:ea typeface="+mn-ea"/>
                <a:cs typeface="Segoe UI" pitchFamily="34" charset="0"/>
              </a:defRPr>
            </a:lvl1pPr>
          </a:lstStyle>
          <a:p>
            <a:pPr>
              <a:lnSpc>
                <a:spcPct val="90000"/>
              </a:lnSpc>
              <a:spcBef>
                <a:spcPct val="20000"/>
              </a:spcBef>
              <a:buSzPct val="100000"/>
              <a:defRPr/>
            </a:pPr>
            <a:r>
              <a:rPr kumimoji="0" lang="en-US" sz="6800" b="0" i="0" u="none" strike="noStrike" kern="1200" cap="none" spc="-170" normalizeH="0" baseline="0" noProof="0" dirty="0">
                <a:ln w="3175">
                  <a:noFill/>
                </a:ln>
                <a:solidFill>
                  <a:schemeClr val="lt1"/>
                </a:solidFill>
                <a:effectLst/>
                <a:uLnTx/>
                <a:uFillTx/>
                <a:latin typeface="Franklin Gothic Medium Cond"/>
                <a:ea typeface="+mn-ea"/>
                <a:cs typeface="Segoe UI"/>
              </a:rPr>
              <a:t>Today we’re going to… </a:t>
            </a:r>
            <a:r>
              <a:rPr lang="en-US" sz="6800" spc="-170" dirty="0">
                <a:solidFill>
                  <a:srgbClr val="FBD9A0"/>
                </a:solidFill>
                <a:latin typeface="Franklin Gothic Medium Cond"/>
              </a:rPr>
              <a:t>Discuss creation of a ‘compelling why’ for CX education; </a:t>
            </a:r>
            <a:r>
              <a:rPr lang="en-US" sz="6800" spc="-170" dirty="0">
                <a:solidFill>
                  <a:schemeClr val="bg2"/>
                </a:solidFill>
                <a:latin typeface="Franklin Gothic Medium Cond"/>
                <a:cs typeface="Segoe UI"/>
              </a:rPr>
              <a:t>Review key s</a:t>
            </a:r>
            <a:r>
              <a:rPr lang="en-US" sz="6800" spc="-170" dirty="0">
                <a:solidFill>
                  <a:schemeClr val="bg2"/>
                </a:solidFill>
                <a:latin typeface="Franklin Gothic Medium Cond"/>
              </a:rPr>
              <a:t>teps to take, to get a program started; </a:t>
            </a:r>
            <a:r>
              <a:rPr lang="en-US" sz="6800" spc="-170" dirty="0">
                <a:solidFill>
                  <a:srgbClr val="FBD9A0"/>
                </a:solidFill>
                <a:latin typeface="Franklin Gothic Medium Cond"/>
              </a:rPr>
              <a:t>See how to engage learners to maximize learning impact; Last, share some tools and a Q&amp;A…</a:t>
            </a:r>
          </a:p>
        </p:txBody>
      </p:sp>
    </p:spTree>
    <p:extLst>
      <p:ext uri="{BB962C8B-B14F-4D97-AF65-F5344CB8AC3E}">
        <p14:creationId xmlns:p14="http://schemas.microsoft.com/office/powerpoint/2010/main" val="4203545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hand holding a magnifying glass&#10;&#10;Description automatically generated">
            <a:extLst>
              <a:ext uri="{FF2B5EF4-FFF2-40B4-BE49-F238E27FC236}">
                <a16:creationId xmlns:a16="http://schemas.microsoft.com/office/drawing/2014/main" id="{626D8AEF-E465-088D-ECE3-AF983909D58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45269" y="2994569"/>
            <a:ext cx="6100763" cy="4140959"/>
          </a:xfrm>
          <a:prstGeom prst="rect">
            <a:avLst/>
          </a:prstGeom>
        </p:spPr>
      </p:pic>
      <p:sp>
        <p:nvSpPr>
          <p:cNvPr id="3" name="Title 2">
            <a:extLst>
              <a:ext uri="{FF2B5EF4-FFF2-40B4-BE49-F238E27FC236}">
                <a16:creationId xmlns:a16="http://schemas.microsoft.com/office/drawing/2014/main" id="{43815782-E428-9A9A-E0CC-E9687265C020}"/>
              </a:ext>
            </a:extLst>
          </p:cNvPr>
          <p:cNvSpPr>
            <a:spLocks noGrp="1"/>
          </p:cNvSpPr>
          <p:nvPr>
            <p:ph type="title"/>
          </p:nvPr>
        </p:nvSpPr>
        <p:spPr>
          <a:xfrm>
            <a:off x="458788" y="339661"/>
            <a:ext cx="11518900" cy="517065"/>
          </a:xfrm>
        </p:spPr>
        <p:txBody>
          <a:bodyPr/>
          <a:lstStyle/>
          <a:p>
            <a:r>
              <a:rPr lang="en-US" dirty="0"/>
              <a:t>Start by identifying compelling needs and opportunities; </a:t>
            </a:r>
            <a:br>
              <a:rPr lang="en-US" dirty="0"/>
            </a:br>
            <a:r>
              <a:rPr lang="en-US" dirty="0"/>
              <a:t>Look closely into both business and employee needs </a:t>
            </a:r>
            <a:br>
              <a:rPr lang="en-US" dirty="0"/>
            </a:br>
            <a:r>
              <a:rPr lang="en-US" dirty="0"/>
              <a:t> </a:t>
            </a:r>
          </a:p>
        </p:txBody>
      </p:sp>
      <p:sp>
        <p:nvSpPr>
          <p:cNvPr id="5" name="Content Placeholder 1">
            <a:extLst>
              <a:ext uri="{FF2B5EF4-FFF2-40B4-BE49-F238E27FC236}">
                <a16:creationId xmlns:a16="http://schemas.microsoft.com/office/drawing/2014/main" id="{525F77C8-E64B-ED16-E0C5-9D32F9BB0F3A}"/>
              </a:ext>
            </a:extLst>
          </p:cNvPr>
          <p:cNvSpPr>
            <a:spLocks noGrp="1"/>
          </p:cNvSpPr>
          <p:nvPr>
            <p:ph sz="quarter" idx="17"/>
          </p:nvPr>
        </p:nvSpPr>
        <p:spPr>
          <a:xfrm>
            <a:off x="5724114" y="4198006"/>
            <a:ext cx="7721089" cy="2307569"/>
          </a:xfrm>
          <a:noFill/>
        </p:spPr>
        <p:txBody>
          <a:bodyPr/>
          <a:lstStyle/>
          <a:p>
            <a:pPr marL="169863" lvl="1" indent="-169863">
              <a:buFont typeface="Wingdings" panose="05000000000000000000" pitchFamily="2" charset="2"/>
              <a:buChar char="§"/>
            </a:pPr>
            <a:r>
              <a:rPr lang="en-US" sz="1800" dirty="0">
                <a:latin typeface="Franklin Gothic Medium" panose="020B0603020102020204" pitchFamily="34" charset="0"/>
              </a:rPr>
              <a:t>Interview Stakeholders: ‘What keeps them up at night?’</a:t>
            </a:r>
            <a:br>
              <a:rPr lang="en-US" sz="1800" dirty="0">
                <a:latin typeface="Franklin Gothic Medium" panose="020B0603020102020204" pitchFamily="34" charset="0"/>
              </a:rPr>
            </a:br>
            <a:r>
              <a:rPr lang="en-US" sz="1800" dirty="0">
                <a:latin typeface="Franklin Gothic Book" panose="020B0503020102020204" pitchFamily="34" charset="0"/>
              </a:rPr>
              <a:t>[Sales, Marketing, Service, Operations, Finance…] </a:t>
            </a:r>
          </a:p>
          <a:p>
            <a:pPr marL="169863" lvl="1" indent="-169863">
              <a:buFont typeface="Wingdings" panose="05000000000000000000" pitchFamily="2" charset="2"/>
              <a:buChar char="§"/>
            </a:pPr>
            <a:r>
              <a:rPr lang="en-US" sz="1800" dirty="0">
                <a:latin typeface="Franklin Gothic Medium" panose="020B0603020102020204" pitchFamily="34" charset="0"/>
              </a:rPr>
              <a:t>Review Business strategy, goals and outcomes: </a:t>
            </a:r>
            <a:br>
              <a:rPr lang="en-US" sz="1800" dirty="0">
                <a:latin typeface="Franklin Gothic Medium" panose="020B0603020102020204" pitchFamily="34" charset="0"/>
              </a:rPr>
            </a:br>
            <a:r>
              <a:rPr lang="en-US" sz="1800" dirty="0">
                <a:latin typeface="Franklin Gothic Medium" panose="020B0603020102020204" pitchFamily="34" charset="0"/>
              </a:rPr>
              <a:t>How does this contribute? </a:t>
            </a:r>
            <a:br>
              <a:rPr lang="en-US" sz="1800" dirty="0">
                <a:latin typeface="Franklin Gothic Medium" panose="020B0603020102020204" pitchFamily="34" charset="0"/>
              </a:rPr>
            </a:br>
            <a:r>
              <a:rPr lang="en-US" sz="1800" dirty="0">
                <a:latin typeface="Franklin Gothic Book" panose="020B0503020102020204" pitchFamily="34" charset="0"/>
              </a:rPr>
              <a:t>[e.g., talent retention, customer focus, innovation]</a:t>
            </a:r>
          </a:p>
          <a:p>
            <a:pPr marL="169863" lvl="1" indent="-169863">
              <a:buFont typeface="Wingdings" panose="05000000000000000000" pitchFamily="2" charset="2"/>
              <a:buChar char="§"/>
            </a:pPr>
            <a:r>
              <a:rPr lang="en-US" sz="1800" dirty="0">
                <a:latin typeface="Franklin Gothic Medium" panose="020B0603020102020204" pitchFamily="34" charset="0"/>
              </a:rPr>
              <a:t>Analyze scorecards against key metrics </a:t>
            </a:r>
          </a:p>
          <a:p>
            <a:pPr marL="169863" lvl="1" indent="-169863">
              <a:buFont typeface="Wingdings" panose="05000000000000000000" pitchFamily="2" charset="2"/>
              <a:buChar char="§"/>
            </a:pPr>
            <a:r>
              <a:rPr lang="en-US" sz="1800" dirty="0">
                <a:latin typeface="Franklin Gothic Medium" panose="020B0603020102020204" pitchFamily="34" charset="0"/>
              </a:rPr>
              <a:t>Feedback review sessions from your VOC data </a:t>
            </a:r>
          </a:p>
          <a:p>
            <a:pPr marL="285750" indent="-285750">
              <a:buFont typeface="Wingdings" panose="05000000000000000000" pitchFamily="2" charset="2"/>
              <a:buChar char="§"/>
            </a:pPr>
            <a:endParaRPr lang="en-US" sz="1800" dirty="0"/>
          </a:p>
        </p:txBody>
      </p:sp>
      <p:sp>
        <p:nvSpPr>
          <p:cNvPr id="10" name="Text Placeholder 9">
            <a:extLst>
              <a:ext uri="{FF2B5EF4-FFF2-40B4-BE49-F238E27FC236}">
                <a16:creationId xmlns:a16="http://schemas.microsoft.com/office/drawing/2014/main" id="{F894FDC7-7A83-D852-8F81-5BB0BFF237CE}"/>
              </a:ext>
            </a:extLst>
          </p:cNvPr>
          <p:cNvSpPr>
            <a:spLocks noGrp="1"/>
          </p:cNvSpPr>
          <p:nvPr>
            <p:ph type="body" sz="quarter" idx="21"/>
          </p:nvPr>
        </p:nvSpPr>
        <p:spPr>
          <a:xfrm>
            <a:off x="659222" y="3729613"/>
            <a:ext cx="3986044" cy="327659"/>
          </a:xfrm>
          <a:noFill/>
          <a:ln>
            <a:noFill/>
          </a:ln>
        </p:spPr>
        <p:txBody>
          <a:bodyPr vert="horz" wrap="square" lIns="0" tIns="0" rIns="0" bIns="0" rtlCol="0" anchor="ctr">
            <a:noAutofit/>
          </a:bodyPr>
          <a:lstStyle/>
          <a:p>
            <a:pPr algn="l"/>
            <a:r>
              <a:rPr lang="en-US" sz="2000" dirty="0">
                <a:solidFill>
                  <a:srgbClr val="00938F"/>
                </a:solidFill>
              </a:rPr>
              <a:t>Uncover Employee      Needs </a:t>
            </a:r>
          </a:p>
        </p:txBody>
      </p:sp>
      <p:sp>
        <p:nvSpPr>
          <p:cNvPr id="8" name="Text Placeholder 7">
            <a:extLst>
              <a:ext uri="{FF2B5EF4-FFF2-40B4-BE49-F238E27FC236}">
                <a16:creationId xmlns:a16="http://schemas.microsoft.com/office/drawing/2014/main" id="{C23E077A-7097-726D-701B-2BEE66AA7D8D}"/>
              </a:ext>
            </a:extLst>
          </p:cNvPr>
          <p:cNvSpPr>
            <a:spLocks noGrp="1"/>
          </p:cNvSpPr>
          <p:nvPr>
            <p:ph type="body" sz="quarter" idx="16"/>
          </p:nvPr>
        </p:nvSpPr>
        <p:spPr>
          <a:xfrm>
            <a:off x="4521874" y="3916028"/>
            <a:ext cx="7400163" cy="434503"/>
          </a:xfrm>
          <a:noFill/>
        </p:spPr>
        <p:txBody>
          <a:bodyPr/>
          <a:lstStyle/>
          <a:p>
            <a:pPr algn="l"/>
            <a:r>
              <a:rPr lang="en-US" sz="2000" dirty="0">
                <a:solidFill>
                  <a:srgbClr val="00938F"/>
                </a:solidFill>
              </a:rPr>
              <a:t>Identify   Business Goals and Gaps </a:t>
            </a:r>
          </a:p>
        </p:txBody>
      </p:sp>
      <p:sp>
        <p:nvSpPr>
          <p:cNvPr id="9" name="Content Placeholder 8">
            <a:extLst>
              <a:ext uri="{FF2B5EF4-FFF2-40B4-BE49-F238E27FC236}">
                <a16:creationId xmlns:a16="http://schemas.microsoft.com/office/drawing/2014/main" id="{297D5836-C9E6-89C0-6BB1-BE92313B416D}"/>
              </a:ext>
            </a:extLst>
          </p:cNvPr>
          <p:cNvSpPr>
            <a:spLocks noGrp="1"/>
          </p:cNvSpPr>
          <p:nvPr>
            <p:ph sz="quarter" idx="20"/>
          </p:nvPr>
        </p:nvSpPr>
        <p:spPr>
          <a:xfrm>
            <a:off x="457200" y="1367114"/>
            <a:ext cx="6210464" cy="2286491"/>
          </a:xfrm>
          <a:noFill/>
        </p:spPr>
        <p:txBody>
          <a:bodyPr/>
          <a:lstStyle/>
          <a:p>
            <a:pPr marL="169863" lvl="1" indent="-169863">
              <a:buFont typeface="Wingdings" panose="05000000000000000000" pitchFamily="2" charset="2"/>
              <a:buChar char="§"/>
            </a:pPr>
            <a:r>
              <a:rPr lang="en-US" sz="1800" dirty="0">
                <a:latin typeface="Franklin Gothic Medium" panose="020B0603020102020204" pitchFamily="34" charset="0"/>
              </a:rPr>
              <a:t>Interviews with HR, including Recruiting</a:t>
            </a:r>
          </a:p>
          <a:p>
            <a:pPr marL="169863" lvl="1" indent="-169863">
              <a:buFont typeface="Wingdings" panose="05000000000000000000" pitchFamily="2" charset="2"/>
              <a:buChar char="§"/>
            </a:pPr>
            <a:r>
              <a:rPr lang="en-US" sz="1800" dirty="0">
                <a:latin typeface="Franklin Gothic Medium" panose="020B0603020102020204" pitchFamily="34" charset="0"/>
              </a:rPr>
              <a:t>Employee Engagement Survey Results </a:t>
            </a:r>
          </a:p>
          <a:p>
            <a:pPr marL="169863" lvl="1" indent="-169863">
              <a:buFont typeface="Wingdings" panose="05000000000000000000" pitchFamily="2" charset="2"/>
              <a:buChar char="§"/>
            </a:pPr>
            <a:r>
              <a:rPr lang="en-US" sz="1800" dirty="0">
                <a:latin typeface="Franklin Gothic Medium" panose="020B0603020102020204" pitchFamily="34" charset="0"/>
              </a:rPr>
              <a:t>Course feedback to identify gaps post-learning </a:t>
            </a:r>
          </a:p>
          <a:p>
            <a:pPr marL="169863" lvl="1" indent="-169863">
              <a:buFont typeface="Wingdings" panose="05000000000000000000" pitchFamily="2" charset="2"/>
              <a:buChar char="§"/>
            </a:pPr>
            <a:r>
              <a:rPr lang="en-US" sz="1800" dirty="0">
                <a:latin typeface="Franklin Gothic Medium" panose="020B0603020102020204" pitchFamily="34" charset="0"/>
              </a:rPr>
              <a:t>Career paths (current and projected)</a:t>
            </a:r>
          </a:p>
          <a:p>
            <a:pPr marL="169863" lvl="1" indent="-169863">
              <a:buFont typeface="Wingdings" panose="05000000000000000000" pitchFamily="2" charset="2"/>
              <a:buChar char="§"/>
            </a:pPr>
            <a:r>
              <a:rPr lang="en-US" sz="1800" dirty="0">
                <a:latin typeface="Franklin Gothic Medium" panose="020B0603020102020204" pitchFamily="34" charset="0"/>
              </a:rPr>
              <a:t>Development program gaps </a:t>
            </a:r>
          </a:p>
          <a:p>
            <a:pPr marL="169863" lvl="1" indent="-169863">
              <a:buFont typeface="Wingdings" panose="05000000000000000000" pitchFamily="2" charset="2"/>
              <a:buChar char="§"/>
            </a:pPr>
            <a:r>
              <a:rPr lang="en-US" sz="1800" dirty="0">
                <a:latin typeface="Franklin Gothic Medium" panose="020B0603020102020204" pitchFamily="34" charset="0"/>
              </a:rPr>
              <a:t>Exit Interview findings </a:t>
            </a:r>
          </a:p>
        </p:txBody>
      </p:sp>
    </p:spTree>
    <p:extLst>
      <p:ext uri="{BB962C8B-B14F-4D97-AF65-F5344CB8AC3E}">
        <p14:creationId xmlns:p14="http://schemas.microsoft.com/office/powerpoint/2010/main" val="184943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20DA27E9-70C6-2FAE-451F-779BE58674BB}"/>
              </a:ext>
            </a:extLst>
          </p:cNvPr>
          <p:cNvSpPr>
            <a:spLocks noGrp="1"/>
          </p:cNvSpPr>
          <p:nvPr>
            <p:ph type="title"/>
          </p:nvPr>
        </p:nvSpPr>
        <p:spPr>
          <a:xfrm>
            <a:off x="414671" y="316836"/>
            <a:ext cx="11518900" cy="517065"/>
          </a:xfrm>
        </p:spPr>
        <p:txBody>
          <a:bodyPr/>
          <a:lstStyle/>
          <a:p>
            <a:r>
              <a:rPr lang="en-US" dirty="0"/>
              <a:t>Ideas for example opportunity cases: Looking for “just right” charter projects to get you started with a CX education program </a:t>
            </a:r>
            <a:br>
              <a:rPr lang="en-US" dirty="0"/>
            </a:br>
            <a:endParaRPr lang="en-US" dirty="0"/>
          </a:p>
        </p:txBody>
      </p:sp>
      <p:sp>
        <p:nvSpPr>
          <p:cNvPr id="21" name="Text Placeholder 20">
            <a:extLst>
              <a:ext uri="{FF2B5EF4-FFF2-40B4-BE49-F238E27FC236}">
                <a16:creationId xmlns:a16="http://schemas.microsoft.com/office/drawing/2014/main" id="{4A92C7F3-8448-2DA5-0B1F-B47A51E251BA}"/>
              </a:ext>
            </a:extLst>
          </p:cNvPr>
          <p:cNvSpPr>
            <a:spLocks noGrp="1"/>
          </p:cNvSpPr>
          <p:nvPr>
            <p:ph type="body" sz="quarter" idx="16"/>
          </p:nvPr>
        </p:nvSpPr>
        <p:spPr>
          <a:xfrm>
            <a:off x="458238" y="1601580"/>
            <a:ext cx="2708550" cy="800705"/>
          </a:xfrm>
          <a:solidFill>
            <a:srgbClr val="00938F"/>
          </a:solidFill>
        </p:spPr>
        <p:txBody>
          <a:bodyPr/>
          <a:lstStyle/>
          <a:p>
            <a:r>
              <a:rPr lang="en-US" sz="1800" dirty="0"/>
              <a:t>New Product Launch</a:t>
            </a:r>
          </a:p>
        </p:txBody>
      </p:sp>
      <p:sp>
        <p:nvSpPr>
          <p:cNvPr id="22" name="Content Placeholder 21">
            <a:extLst>
              <a:ext uri="{FF2B5EF4-FFF2-40B4-BE49-F238E27FC236}">
                <a16:creationId xmlns:a16="http://schemas.microsoft.com/office/drawing/2014/main" id="{DCAC33D3-91AF-0A96-DBF4-705CBC4994D6}"/>
              </a:ext>
            </a:extLst>
          </p:cNvPr>
          <p:cNvSpPr>
            <a:spLocks noGrp="1"/>
          </p:cNvSpPr>
          <p:nvPr>
            <p:ph sz="quarter" idx="17"/>
          </p:nvPr>
        </p:nvSpPr>
        <p:spPr>
          <a:xfrm>
            <a:off x="458239" y="2402285"/>
            <a:ext cx="2708550" cy="2836400"/>
          </a:xfrm>
        </p:spPr>
        <p:txBody>
          <a:bodyPr/>
          <a:lstStyle/>
          <a:p>
            <a:pPr marL="169863" indent="-169863">
              <a:buFont typeface="Wingdings" panose="05000000000000000000" pitchFamily="2" charset="2"/>
              <a:buChar char="§"/>
            </a:pPr>
            <a:r>
              <a:rPr lang="en-US" dirty="0">
                <a:solidFill>
                  <a:schemeClr val="accent6"/>
                </a:solidFill>
              </a:rPr>
              <a:t>Cross-functional teams</a:t>
            </a:r>
          </a:p>
          <a:p>
            <a:pPr marL="169863" indent="-169863">
              <a:buFont typeface="Wingdings" panose="05000000000000000000" pitchFamily="2" charset="2"/>
              <a:buChar char="§"/>
            </a:pPr>
            <a:r>
              <a:rPr lang="en-US" dirty="0">
                <a:solidFill>
                  <a:schemeClr val="accent6"/>
                </a:solidFill>
              </a:rPr>
              <a:t>Innovation orientation</a:t>
            </a:r>
          </a:p>
          <a:p>
            <a:pPr marL="169863" indent="-169863">
              <a:buFont typeface="Wingdings" panose="05000000000000000000" pitchFamily="2" charset="2"/>
              <a:buChar char="§"/>
            </a:pPr>
            <a:r>
              <a:rPr lang="en-US" dirty="0">
                <a:solidFill>
                  <a:schemeClr val="accent6"/>
                </a:solidFill>
              </a:rPr>
              <a:t>Design thinking </a:t>
            </a:r>
          </a:p>
          <a:p>
            <a:pPr marL="169863" indent="-169863">
              <a:buFont typeface="Wingdings" panose="05000000000000000000" pitchFamily="2" charset="2"/>
              <a:buChar char="§"/>
            </a:pPr>
            <a:r>
              <a:rPr lang="en-US" dirty="0">
                <a:solidFill>
                  <a:schemeClr val="accent6"/>
                </a:solidFill>
              </a:rPr>
              <a:t>Journey Insights </a:t>
            </a:r>
          </a:p>
        </p:txBody>
      </p:sp>
      <p:sp>
        <p:nvSpPr>
          <p:cNvPr id="23" name="Content Placeholder 22">
            <a:extLst>
              <a:ext uri="{FF2B5EF4-FFF2-40B4-BE49-F238E27FC236}">
                <a16:creationId xmlns:a16="http://schemas.microsoft.com/office/drawing/2014/main" id="{335CEAE1-36F1-9207-8867-00A0EC89E268}"/>
              </a:ext>
            </a:extLst>
          </p:cNvPr>
          <p:cNvSpPr>
            <a:spLocks noGrp="1"/>
          </p:cNvSpPr>
          <p:nvPr>
            <p:ph sz="quarter" idx="20"/>
          </p:nvPr>
        </p:nvSpPr>
        <p:spPr>
          <a:xfrm>
            <a:off x="9269689" y="2402285"/>
            <a:ext cx="2708550" cy="2836400"/>
          </a:xfrm>
        </p:spPr>
        <p:txBody>
          <a:bodyPr/>
          <a:lstStyle/>
          <a:p>
            <a:pPr marL="169863" indent="-169863">
              <a:buFont typeface="Wingdings" panose="05000000000000000000" pitchFamily="2" charset="2"/>
              <a:buChar char="§"/>
            </a:pPr>
            <a:r>
              <a:rPr lang="en-US" dirty="0">
                <a:solidFill>
                  <a:schemeClr val="accent6"/>
                </a:solidFill>
              </a:rPr>
              <a:t>Segment/Persona focus</a:t>
            </a:r>
          </a:p>
          <a:p>
            <a:pPr marL="169863" indent="-169863">
              <a:buFont typeface="Wingdings" panose="05000000000000000000" pitchFamily="2" charset="2"/>
              <a:buChar char="§"/>
            </a:pPr>
            <a:r>
              <a:rPr lang="en-US" dirty="0">
                <a:solidFill>
                  <a:schemeClr val="accent6"/>
                </a:solidFill>
              </a:rPr>
              <a:t>Expectation Gap Management </a:t>
            </a:r>
          </a:p>
          <a:p>
            <a:pPr marL="169863" indent="-169863">
              <a:buFont typeface="Wingdings" panose="05000000000000000000" pitchFamily="2" charset="2"/>
              <a:buChar char="§"/>
            </a:pPr>
            <a:r>
              <a:rPr lang="en-US" dirty="0">
                <a:solidFill>
                  <a:schemeClr val="accent6"/>
                </a:solidFill>
              </a:rPr>
              <a:t>Survey Design </a:t>
            </a:r>
          </a:p>
          <a:p>
            <a:pPr marL="169863" indent="-169863">
              <a:buFont typeface="Wingdings" panose="05000000000000000000" pitchFamily="2" charset="2"/>
              <a:buChar char="§"/>
            </a:pPr>
            <a:r>
              <a:rPr lang="en-US" dirty="0">
                <a:solidFill>
                  <a:schemeClr val="accent6"/>
                </a:solidFill>
              </a:rPr>
              <a:t>Customer Measurement Strategy </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endParaRPr lang="en-US" dirty="0"/>
          </a:p>
        </p:txBody>
      </p:sp>
      <p:sp>
        <p:nvSpPr>
          <p:cNvPr id="24" name="Content Placeholder 23">
            <a:extLst>
              <a:ext uri="{FF2B5EF4-FFF2-40B4-BE49-F238E27FC236}">
                <a16:creationId xmlns:a16="http://schemas.microsoft.com/office/drawing/2014/main" id="{B020CD3F-43D7-B787-2445-E6A139CF0740}"/>
              </a:ext>
            </a:extLst>
          </p:cNvPr>
          <p:cNvSpPr>
            <a:spLocks noGrp="1"/>
          </p:cNvSpPr>
          <p:nvPr>
            <p:ph sz="quarter" idx="21"/>
          </p:nvPr>
        </p:nvSpPr>
        <p:spPr>
          <a:xfrm>
            <a:off x="6332539" y="2402285"/>
            <a:ext cx="2708550" cy="2836400"/>
          </a:xfrm>
        </p:spPr>
        <p:txBody>
          <a:bodyPr/>
          <a:lstStyle/>
          <a:p>
            <a:pPr marL="169863" indent="-169863">
              <a:buFont typeface="Wingdings" panose="05000000000000000000" pitchFamily="2" charset="2"/>
              <a:buChar char="§"/>
            </a:pPr>
            <a:r>
              <a:rPr lang="en-US" dirty="0">
                <a:solidFill>
                  <a:schemeClr val="accent6"/>
                </a:solidFill>
              </a:rPr>
              <a:t>Cross-functional team </a:t>
            </a:r>
          </a:p>
          <a:p>
            <a:pPr marL="169863" indent="-169863">
              <a:buFont typeface="Wingdings" panose="05000000000000000000" pitchFamily="2" charset="2"/>
              <a:buChar char="§"/>
            </a:pPr>
            <a:r>
              <a:rPr lang="en-US" dirty="0">
                <a:solidFill>
                  <a:schemeClr val="accent6"/>
                </a:solidFill>
              </a:rPr>
              <a:t>Customer Listening </a:t>
            </a:r>
          </a:p>
          <a:p>
            <a:pPr marL="169863" indent="-169863">
              <a:buFont typeface="Wingdings" panose="05000000000000000000" pitchFamily="2" charset="2"/>
              <a:buChar char="§"/>
            </a:pPr>
            <a:r>
              <a:rPr lang="en-US" dirty="0">
                <a:solidFill>
                  <a:schemeClr val="accent6"/>
                </a:solidFill>
              </a:rPr>
              <a:t>Process orientation </a:t>
            </a:r>
          </a:p>
          <a:p>
            <a:pPr marL="169863" indent="-169863">
              <a:buFont typeface="Wingdings" panose="05000000000000000000" pitchFamily="2" charset="2"/>
              <a:buChar char="§"/>
            </a:pPr>
            <a:r>
              <a:rPr lang="en-US" dirty="0">
                <a:solidFill>
                  <a:schemeClr val="accent6"/>
                </a:solidFill>
              </a:rPr>
              <a:t>Customer feedback and Insights Analysis </a:t>
            </a:r>
          </a:p>
        </p:txBody>
      </p:sp>
      <p:sp>
        <p:nvSpPr>
          <p:cNvPr id="25" name="Content Placeholder 24">
            <a:extLst>
              <a:ext uri="{FF2B5EF4-FFF2-40B4-BE49-F238E27FC236}">
                <a16:creationId xmlns:a16="http://schemas.microsoft.com/office/drawing/2014/main" id="{1215533E-4B67-D335-835C-F4FF3FE4F86D}"/>
              </a:ext>
            </a:extLst>
          </p:cNvPr>
          <p:cNvSpPr>
            <a:spLocks noGrp="1"/>
          </p:cNvSpPr>
          <p:nvPr>
            <p:ph sz="quarter" idx="23"/>
          </p:nvPr>
        </p:nvSpPr>
        <p:spPr>
          <a:xfrm>
            <a:off x="3395388" y="2402285"/>
            <a:ext cx="2708550" cy="2836400"/>
          </a:xfrm>
        </p:spPr>
        <p:txBody>
          <a:bodyPr vert="horz" wrap="square" lIns="136800" tIns="136800" rIns="136800" bIns="136800" rtlCol="0" anchor="t">
            <a:noAutofit/>
          </a:bodyPr>
          <a:lstStyle/>
          <a:p>
            <a:pPr marL="169863" indent="-169863">
              <a:buFont typeface="Wingdings" panose="05000000000000000000" pitchFamily="2" charset="2"/>
              <a:buChar char="§"/>
            </a:pPr>
            <a:r>
              <a:rPr lang="en-US" dirty="0">
                <a:solidFill>
                  <a:schemeClr val="accent6"/>
                </a:solidFill>
              </a:rPr>
              <a:t>Pilot Group/Prototyping</a:t>
            </a:r>
          </a:p>
          <a:p>
            <a:pPr marL="169863" indent="-169863">
              <a:buFont typeface="Wingdings" panose="05000000000000000000" pitchFamily="2" charset="2"/>
              <a:buChar char="§"/>
            </a:pPr>
            <a:r>
              <a:rPr lang="en-US" dirty="0">
                <a:solidFill>
                  <a:schemeClr val="accent6"/>
                </a:solidFill>
              </a:rPr>
              <a:t>Persona Understanding </a:t>
            </a:r>
          </a:p>
          <a:p>
            <a:pPr marL="169863" indent="-169863">
              <a:buFont typeface="Wingdings" panose="05000000000000000000" pitchFamily="2" charset="2"/>
              <a:buChar char="§"/>
            </a:pPr>
            <a:r>
              <a:rPr lang="en-US" dirty="0">
                <a:solidFill>
                  <a:schemeClr val="accent6"/>
                </a:solidFill>
              </a:rPr>
              <a:t>Journey Insights </a:t>
            </a:r>
          </a:p>
          <a:p>
            <a:pPr marL="169863" indent="-169863">
              <a:buFont typeface="Wingdings" panose="05000000000000000000" pitchFamily="2" charset="2"/>
              <a:buChar char="§"/>
            </a:pPr>
            <a:r>
              <a:rPr lang="en-US" dirty="0">
                <a:solidFill>
                  <a:schemeClr val="accent6"/>
                </a:solidFill>
              </a:rPr>
              <a:t>Empathy Skills </a:t>
            </a:r>
          </a:p>
          <a:p>
            <a:pPr marL="169863" indent="-169863">
              <a:buFont typeface="Wingdings" panose="05000000000000000000" pitchFamily="2" charset="2"/>
              <a:buChar char="§"/>
            </a:pPr>
            <a:r>
              <a:rPr lang="en-US" dirty="0">
                <a:solidFill>
                  <a:schemeClr val="accent6"/>
                </a:solidFill>
              </a:rPr>
              <a:t>Conflict Resolution Expert</a:t>
            </a:r>
          </a:p>
          <a:p>
            <a:pPr marL="169863" indent="-169863">
              <a:buFont typeface="Wingdings" panose="05000000000000000000" pitchFamily="2" charset="2"/>
              <a:buChar char="§"/>
            </a:pPr>
            <a:r>
              <a:rPr lang="en-US" dirty="0">
                <a:solidFill>
                  <a:schemeClr val="accent6"/>
                </a:solidFill>
              </a:rPr>
              <a:t>Expectation Setting </a:t>
            </a:r>
          </a:p>
        </p:txBody>
      </p:sp>
      <p:sp>
        <p:nvSpPr>
          <p:cNvPr id="26" name="Text Placeholder 25">
            <a:extLst>
              <a:ext uri="{FF2B5EF4-FFF2-40B4-BE49-F238E27FC236}">
                <a16:creationId xmlns:a16="http://schemas.microsoft.com/office/drawing/2014/main" id="{73AEAC80-00E2-DB60-1ECD-65D1293E113D}"/>
              </a:ext>
            </a:extLst>
          </p:cNvPr>
          <p:cNvSpPr>
            <a:spLocks noGrp="1"/>
          </p:cNvSpPr>
          <p:nvPr>
            <p:ph type="body" sz="quarter" idx="24"/>
          </p:nvPr>
        </p:nvSpPr>
        <p:spPr>
          <a:xfrm>
            <a:off x="6332538" y="1601580"/>
            <a:ext cx="2708551" cy="800705"/>
          </a:xfrm>
          <a:solidFill>
            <a:srgbClr val="00938F"/>
          </a:solidFill>
        </p:spPr>
        <p:txBody>
          <a:bodyPr/>
          <a:lstStyle/>
          <a:p>
            <a:r>
              <a:rPr lang="en-US" sz="1800" dirty="0"/>
              <a:t>Service Issues</a:t>
            </a:r>
          </a:p>
        </p:txBody>
      </p:sp>
      <p:sp>
        <p:nvSpPr>
          <p:cNvPr id="27" name="Text Placeholder 26">
            <a:extLst>
              <a:ext uri="{FF2B5EF4-FFF2-40B4-BE49-F238E27FC236}">
                <a16:creationId xmlns:a16="http://schemas.microsoft.com/office/drawing/2014/main" id="{82DC666E-27D6-DB1C-8483-5484BFF843B9}"/>
              </a:ext>
            </a:extLst>
          </p:cNvPr>
          <p:cNvSpPr>
            <a:spLocks noGrp="1"/>
          </p:cNvSpPr>
          <p:nvPr>
            <p:ph type="body" sz="quarter" idx="25"/>
          </p:nvPr>
        </p:nvSpPr>
        <p:spPr>
          <a:xfrm>
            <a:off x="3395387" y="1601580"/>
            <a:ext cx="2708551" cy="800705"/>
          </a:xfrm>
          <a:solidFill>
            <a:srgbClr val="00938F"/>
          </a:solidFill>
        </p:spPr>
        <p:txBody>
          <a:bodyPr lIns="91440" rIns="91440"/>
          <a:lstStyle/>
          <a:p>
            <a:r>
              <a:rPr lang="en-US" sz="1800" dirty="0"/>
              <a:t>Voice of Customer Introduction or Expansion </a:t>
            </a:r>
          </a:p>
        </p:txBody>
      </p:sp>
      <p:sp>
        <p:nvSpPr>
          <p:cNvPr id="28" name="Text Placeholder 27">
            <a:extLst>
              <a:ext uri="{FF2B5EF4-FFF2-40B4-BE49-F238E27FC236}">
                <a16:creationId xmlns:a16="http://schemas.microsoft.com/office/drawing/2014/main" id="{E7B78C36-7CF8-DC08-5FD0-692990DE0D95}"/>
              </a:ext>
            </a:extLst>
          </p:cNvPr>
          <p:cNvSpPr>
            <a:spLocks noGrp="1"/>
          </p:cNvSpPr>
          <p:nvPr>
            <p:ph type="body" sz="quarter" idx="26"/>
          </p:nvPr>
        </p:nvSpPr>
        <p:spPr>
          <a:xfrm>
            <a:off x="9269688" y="1601580"/>
            <a:ext cx="2708551" cy="800705"/>
          </a:xfrm>
          <a:solidFill>
            <a:srgbClr val="00938F"/>
          </a:solidFill>
        </p:spPr>
        <p:txBody>
          <a:bodyPr/>
          <a:lstStyle/>
          <a:p>
            <a:r>
              <a:rPr lang="en-US" sz="1800" dirty="0"/>
              <a:t>Customer Attrition </a:t>
            </a:r>
            <a:endParaRPr lang="en-US" sz="1800"/>
          </a:p>
        </p:txBody>
      </p:sp>
    </p:spTree>
    <p:extLst>
      <p:ext uri="{BB962C8B-B14F-4D97-AF65-F5344CB8AC3E}">
        <p14:creationId xmlns:p14="http://schemas.microsoft.com/office/powerpoint/2010/main" val="949976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F9E7FDB-0F0C-3954-063B-8423697D4072}"/>
              </a:ext>
            </a:extLst>
          </p:cNvPr>
          <p:cNvSpPr/>
          <p:nvPr/>
        </p:nvSpPr>
        <p:spPr bwMode="auto">
          <a:xfrm rot="21020335">
            <a:off x="5848711" y="1820135"/>
            <a:ext cx="5470371" cy="6157734"/>
          </a:xfrm>
          <a:prstGeom prst="rect">
            <a:avLst/>
          </a:prstGeom>
          <a:solidFill>
            <a:schemeClr val="bg2"/>
          </a:solidFill>
          <a:ln>
            <a:solidFill>
              <a:schemeClr val="tx1"/>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6800" tIns="136800" rIns="136800" bIns="136800" numCol="1" spcCol="0" rtlCol="0" fromWordArt="0" anchor="ctr" anchorCtr="0" forceAA="0" compatLnSpc="1">
            <a:prstTxWarp prst="textNoShape">
              <a:avLst/>
            </a:prstTxWarp>
            <a:noAutofit/>
          </a:bodyPr>
          <a:lstStyle/>
          <a:p>
            <a:pPr algn="l" defTabSz="932472" fontAlgn="base">
              <a:lnSpc>
                <a:spcPct val="90000"/>
              </a:lnSpc>
              <a:spcBef>
                <a:spcPct val="0"/>
              </a:spcBef>
              <a:spcAft>
                <a:spcPct val="0"/>
              </a:spcAft>
            </a:pPr>
            <a:endParaRPr lang="en-US" sz="2400" dirty="0">
              <a:gradFill>
                <a:gsLst>
                  <a:gs pos="0">
                    <a:schemeClr val="accent1">
                      <a:lumMod val="5000"/>
                      <a:lumOff val="95000"/>
                    </a:schemeClr>
                  </a:gs>
                  <a:gs pos="100000">
                    <a:schemeClr val="bg1"/>
                  </a:gs>
                </a:gsLst>
                <a:lin ang="5400000" scaled="1"/>
              </a:gradFill>
              <a:latin typeface="Franklin Gothic Medium" panose="020B0603020102020204" pitchFamily="34" charset="0"/>
              <a:ea typeface="Segoe UI" pitchFamily="34" charset="0"/>
              <a:cs typeface="Segoe UI" pitchFamily="34" charset="0"/>
            </a:endParaRPr>
          </a:p>
        </p:txBody>
      </p:sp>
      <p:sp>
        <p:nvSpPr>
          <p:cNvPr id="13" name="Content Placeholder 12">
            <a:extLst>
              <a:ext uri="{FF2B5EF4-FFF2-40B4-BE49-F238E27FC236}">
                <a16:creationId xmlns:a16="http://schemas.microsoft.com/office/drawing/2014/main" id="{1DC0046F-9C8F-0FF3-F970-0DC22950FB90}"/>
              </a:ext>
            </a:extLst>
          </p:cNvPr>
          <p:cNvSpPr>
            <a:spLocks noGrp="1"/>
          </p:cNvSpPr>
          <p:nvPr>
            <p:ph sz="quarter" idx="12"/>
          </p:nvPr>
        </p:nvSpPr>
        <p:spPr>
          <a:xfrm>
            <a:off x="458788" y="1955776"/>
            <a:ext cx="5644800" cy="4127131"/>
          </a:xfrm>
        </p:spPr>
        <p:txBody>
          <a:bodyPr/>
          <a:lstStyle/>
          <a:p>
            <a:pPr>
              <a:spcBef>
                <a:spcPts val="0"/>
              </a:spcBef>
            </a:pPr>
            <a:endParaRPr lang="en-US" dirty="0">
              <a:solidFill>
                <a:schemeClr val="accent1"/>
              </a:solidFill>
            </a:endParaRPr>
          </a:p>
          <a:p>
            <a:pPr marL="514350" indent="-514350">
              <a:spcBef>
                <a:spcPts val="0"/>
              </a:spcBef>
              <a:buFont typeface="Wingdings" panose="05000000000000000000" pitchFamily="2" charset="2"/>
              <a:buAutoNum type="arabicPeriod"/>
            </a:pPr>
            <a:r>
              <a:rPr lang="en-US" sz="4800" spc="-100" dirty="0">
                <a:solidFill>
                  <a:schemeClr val="accent1"/>
                </a:solidFill>
                <a:latin typeface="Franklin Gothic Medium Cond" panose="020B0606030402020204" pitchFamily="34" charset="0"/>
              </a:rPr>
              <a:t>Culture</a:t>
            </a:r>
          </a:p>
          <a:p>
            <a:pPr marL="514350" indent="-514350">
              <a:spcBef>
                <a:spcPts val="0"/>
              </a:spcBef>
              <a:buFont typeface="Wingdings" panose="05000000000000000000" pitchFamily="2" charset="2"/>
              <a:buAutoNum type="arabicPeriod"/>
            </a:pPr>
            <a:r>
              <a:rPr lang="en-US" sz="4800" spc="-100" dirty="0">
                <a:solidFill>
                  <a:schemeClr val="accent1"/>
                </a:solidFill>
                <a:latin typeface="Franklin Gothic Medium Cond" panose="020B0606030402020204" pitchFamily="34" charset="0"/>
              </a:rPr>
              <a:t>Knowledge </a:t>
            </a:r>
          </a:p>
          <a:p>
            <a:pPr marL="514350" indent="-514350">
              <a:spcBef>
                <a:spcPts val="0"/>
              </a:spcBef>
              <a:buFont typeface="Wingdings" panose="05000000000000000000" pitchFamily="2" charset="2"/>
              <a:buAutoNum type="arabicPeriod"/>
            </a:pPr>
            <a:r>
              <a:rPr lang="en-US" sz="4800" spc="-100" dirty="0">
                <a:solidFill>
                  <a:schemeClr val="accent1"/>
                </a:solidFill>
                <a:latin typeface="Franklin Gothic Medium Cond" panose="020B0606030402020204" pitchFamily="34" charset="0"/>
              </a:rPr>
              <a:t>Skills </a:t>
            </a:r>
          </a:p>
          <a:p>
            <a:pPr marL="514350" indent="-514350">
              <a:spcBef>
                <a:spcPts val="0"/>
              </a:spcBef>
              <a:buFont typeface="Wingdings" panose="05000000000000000000" pitchFamily="2" charset="2"/>
              <a:buAutoNum type="arabicPeriod"/>
            </a:pPr>
            <a:r>
              <a:rPr lang="en-US" sz="4800" spc="-100" dirty="0">
                <a:solidFill>
                  <a:schemeClr val="accent1"/>
                </a:solidFill>
                <a:latin typeface="Franklin Gothic Medium Cond" panose="020B0606030402020204" pitchFamily="34" charset="0"/>
              </a:rPr>
              <a:t>Application </a:t>
            </a:r>
          </a:p>
          <a:p>
            <a:pPr>
              <a:spcBef>
                <a:spcPts val="0"/>
              </a:spcBef>
            </a:pPr>
            <a:endParaRPr lang="en-US" dirty="0">
              <a:solidFill>
                <a:schemeClr val="accent1"/>
              </a:solidFill>
            </a:endParaRPr>
          </a:p>
        </p:txBody>
      </p:sp>
      <p:sp>
        <p:nvSpPr>
          <p:cNvPr id="12" name="Title 11">
            <a:extLst>
              <a:ext uri="{FF2B5EF4-FFF2-40B4-BE49-F238E27FC236}">
                <a16:creationId xmlns:a16="http://schemas.microsoft.com/office/drawing/2014/main" id="{5A596854-7151-D21E-C41D-303388734E2A}"/>
              </a:ext>
            </a:extLst>
          </p:cNvPr>
          <p:cNvSpPr>
            <a:spLocks noGrp="1"/>
          </p:cNvSpPr>
          <p:nvPr>
            <p:ph type="title"/>
          </p:nvPr>
        </p:nvSpPr>
        <p:spPr>
          <a:xfrm>
            <a:off x="458788" y="308619"/>
            <a:ext cx="11518900" cy="517065"/>
          </a:xfrm>
        </p:spPr>
        <p:txBody>
          <a:bodyPr/>
          <a:lstStyle/>
          <a:p>
            <a:r>
              <a:rPr lang="en-US" dirty="0">
                <a:cs typeface="Segoe UI"/>
              </a:rPr>
              <a:t>Assess your Organizational CX Learning Readiness and adapt your design accordingly; We suggest </a:t>
            </a:r>
            <a:r>
              <a:rPr lang="en-US" dirty="0"/>
              <a:t>four key areas….</a:t>
            </a:r>
            <a:r>
              <a:rPr lang="en-US" dirty="0">
                <a:cs typeface="Segoe UI"/>
              </a:rPr>
              <a:t>  </a:t>
            </a:r>
            <a:endParaRPr lang="en-US" dirty="0"/>
          </a:p>
        </p:txBody>
      </p:sp>
      <p:sp>
        <p:nvSpPr>
          <p:cNvPr id="15" name="Content Placeholder 1">
            <a:extLst>
              <a:ext uri="{FF2B5EF4-FFF2-40B4-BE49-F238E27FC236}">
                <a16:creationId xmlns:a16="http://schemas.microsoft.com/office/drawing/2014/main" id="{6857EC12-8BFC-813C-3888-5E3CEC335E03}"/>
              </a:ext>
            </a:extLst>
          </p:cNvPr>
          <p:cNvSpPr txBox="1">
            <a:spLocks/>
          </p:cNvSpPr>
          <p:nvPr/>
        </p:nvSpPr>
        <p:spPr>
          <a:xfrm rot="21038668">
            <a:off x="6138698" y="2100318"/>
            <a:ext cx="4936157" cy="5621148"/>
          </a:xfrm>
          <a:prstGeom prst="rect">
            <a:avLst/>
          </a:prstGeom>
        </p:spPr>
        <p:txBody>
          <a:bodyPr vert="horz" wrap="square" lIns="0" tIns="0" rIns="0" bIns="0" rtlCol="0" anchor="t">
            <a:noAutofit/>
          </a:bodyPr>
          <a:lstStyle>
            <a:lvl1pPr marL="0" marR="0" indent="0" algn="l" defTabSz="932742" rtl="0" eaLnBrk="1" fontAlgn="auto" latinLnBrk="0" hangingPunct="1">
              <a:lnSpc>
                <a:spcPct val="100000"/>
              </a:lnSpc>
              <a:spcBef>
                <a:spcPts val="1200"/>
              </a:spcBef>
              <a:spcAft>
                <a:spcPts val="0"/>
              </a:spcAft>
              <a:buClrTx/>
              <a:buSzPct val="90000"/>
              <a:buFont typeface="Arial" pitchFamily="34" charset="0"/>
              <a:buNone/>
              <a:tabLst/>
              <a:defRPr sz="1600" kern="1200" spc="0" baseline="0">
                <a:solidFill>
                  <a:schemeClr val="tx1"/>
                </a:solidFill>
                <a:latin typeface="Franklin Gothic Medium" panose="020B0603020102020204" pitchFamily="34" charset="0"/>
                <a:ea typeface="+mn-ea"/>
                <a:cs typeface="+mn-cs"/>
              </a:defRPr>
            </a:lvl1pPr>
            <a:lvl2pPr marL="0" marR="0" indent="0" algn="l" defTabSz="932742" rtl="0" eaLnBrk="1" fontAlgn="auto" latinLnBrk="0" hangingPunct="1">
              <a:lnSpc>
                <a:spcPct val="100000"/>
              </a:lnSpc>
              <a:spcBef>
                <a:spcPts val="800"/>
              </a:spcBef>
              <a:spcAft>
                <a:spcPts val="0"/>
              </a:spcAft>
              <a:buClrTx/>
              <a:buSzPct val="80000"/>
              <a:buFont typeface="Wingdings" panose="05000000000000000000" pitchFamily="2" charset="2"/>
              <a:buNone/>
              <a:tabLst/>
              <a:defRPr sz="1600" kern="1200" spc="0" baseline="0">
                <a:solidFill>
                  <a:schemeClr val="tx1"/>
                </a:solidFill>
                <a:latin typeface="+mn-lt"/>
                <a:ea typeface="+mn-ea"/>
                <a:cs typeface="+mn-cs"/>
              </a:defRPr>
            </a:lvl2pPr>
            <a:lvl3pPr marL="180000" marR="0" indent="-180000" algn="l" defTabSz="932742" rtl="0" eaLnBrk="1" fontAlgn="auto" latinLnBrk="0" hangingPunct="1">
              <a:lnSpc>
                <a:spcPct val="100000"/>
              </a:lnSpc>
              <a:spcBef>
                <a:spcPts val="800"/>
              </a:spcBef>
              <a:spcAft>
                <a:spcPts val="0"/>
              </a:spcAft>
              <a:buClrTx/>
              <a:buSzPct val="80000"/>
              <a:buFont typeface="Wingdings" panose="05000000000000000000" pitchFamily="2" charset="2"/>
              <a:buChar char="§"/>
              <a:tabLst/>
              <a:defRPr sz="1600" kern="1200" spc="0" baseline="0">
                <a:solidFill>
                  <a:schemeClr val="tx1"/>
                </a:solidFill>
                <a:latin typeface="+mn-lt"/>
                <a:ea typeface="+mn-ea"/>
                <a:cs typeface="+mn-cs"/>
              </a:defRPr>
            </a:lvl3pPr>
            <a:lvl4pPr marL="360000" marR="0" indent="-180000" algn="l" defTabSz="932742" rtl="0" eaLnBrk="1" fontAlgn="auto" latinLnBrk="0" hangingPunct="1">
              <a:lnSpc>
                <a:spcPct val="100000"/>
              </a:lnSpc>
              <a:spcBef>
                <a:spcPts val="800"/>
              </a:spcBef>
              <a:spcAft>
                <a:spcPts val="0"/>
              </a:spcAft>
              <a:buClrTx/>
              <a:buSzPct val="80000"/>
              <a:buFont typeface="Wingdings" panose="05000000000000000000" pitchFamily="2" charset="2"/>
              <a:buChar char="§"/>
              <a:tabLst/>
              <a:defRPr sz="1600" kern="1200" spc="0" baseline="0">
                <a:solidFill>
                  <a:schemeClr val="tx1"/>
                </a:solidFill>
                <a:latin typeface="+mn-lt"/>
                <a:ea typeface="+mn-ea"/>
                <a:cs typeface="+mn-cs"/>
              </a:defRPr>
            </a:lvl4pPr>
            <a:lvl5pPr marL="540000" marR="0" indent="-180000" algn="l" defTabSz="932742" rtl="0" eaLnBrk="1" fontAlgn="auto" latinLnBrk="0" hangingPunct="1">
              <a:lnSpc>
                <a:spcPct val="100000"/>
              </a:lnSpc>
              <a:spcBef>
                <a:spcPts val="800"/>
              </a:spcBef>
              <a:spcAft>
                <a:spcPts val="0"/>
              </a:spcAft>
              <a:buClrTx/>
              <a:buSzPct val="80000"/>
              <a:buFont typeface="Wingdings" panose="05000000000000000000" pitchFamily="2" charset="2"/>
              <a:buChar char="§"/>
              <a:tabLst/>
              <a:defRPr sz="1600" kern="1200" spc="0" baseline="0">
                <a:solidFill>
                  <a:schemeClr val="tx1"/>
                </a:solidFill>
                <a:latin typeface="+mn-lt"/>
                <a:ea typeface="+mn-ea"/>
                <a:cs typeface="+mn-cs"/>
              </a:defRPr>
            </a:lvl5pPr>
            <a:lvl6pPr marL="1080000" indent="-270000" algn="l" defTabSz="932742" rtl="0" eaLnBrk="1" latinLnBrk="0" hangingPunct="1">
              <a:lnSpc>
                <a:spcPct val="90000"/>
              </a:lnSpc>
              <a:spcBef>
                <a:spcPts val="600"/>
              </a:spcBef>
              <a:buSzPct val="80000"/>
              <a:buFont typeface="Wingdings" panose="05000000000000000000" pitchFamily="2" charset="2"/>
              <a:buChar char="§"/>
              <a:defRPr sz="1600" kern="1200">
                <a:solidFill>
                  <a:schemeClr val="tx1"/>
                </a:solidFill>
                <a:latin typeface="+mn-lt"/>
                <a:ea typeface="+mn-ea"/>
                <a:cs typeface="+mn-cs"/>
              </a:defRPr>
            </a:lvl6pPr>
            <a:lvl7pPr marL="1350000" indent="-270000" algn="l" defTabSz="932742" rtl="0" eaLnBrk="1" latinLnBrk="0" hangingPunct="1">
              <a:lnSpc>
                <a:spcPct val="90000"/>
              </a:lnSpc>
              <a:spcBef>
                <a:spcPts val="600"/>
              </a:spcBef>
              <a:buSzPct val="80000"/>
              <a:buFont typeface="Wingdings" panose="05000000000000000000" pitchFamily="2" charset="2"/>
              <a:buChar char="§"/>
              <a:defRPr sz="1600" kern="1200">
                <a:solidFill>
                  <a:schemeClr val="tx1"/>
                </a:solidFill>
                <a:latin typeface="+mn-lt"/>
                <a:ea typeface="+mn-ea"/>
                <a:cs typeface="+mn-cs"/>
              </a:defRPr>
            </a:lvl7pPr>
            <a:lvl8pPr marL="1620000" indent="-233186" algn="l" defTabSz="932742" rtl="0" eaLnBrk="1" latinLnBrk="0" hangingPunct="1">
              <a:lnSpc>
                <a:spcPct val="90000"/>
              </a:lnSpc>
              <a:spcBef>
                <a:spcPts val="600"/>
              </a:spcBef>
              <a:buSzPct val="80000"/>
              <a:buFont typeface="Wingdings" panose="05000000000000000000" pitchFamily="2" charset="2"/>
              <a:buChar char="§"/>
              <a:defRPr sz="1600" kern="1200">
                <a:solidFill>
                  <a:schemeClr val="tx1"/>
                </a:solidFill>
                <a:latin typeface="+mn-lt"/>
                <a:ea typeface="+mn-ea"/>
                <a:cs typeface="+mn-cs"/>
              </a:defRPr>
            </a:lvl8pPr>
            <a:lvl9pPr marL="1890000" indent="-270000" algn="l" defTabSz="932742" rtl="0" eaLnBrk="1" latinLnBrk="0" hangingPunct="1">
              <a:lnSpc>
                <a:spcPct val="90000"/>
              </a:lnSpc>
              <a:spcBef>
                <a:spcPts val="600"/>
              </a:spcBef>
              <a:buSzPct val="80000"/>
              <a:buFont typeface="Wingdings" panose="05000000000000000000" pitchFamily="2" charset="2"/>
              <a:buChar char="§"/>
              <a:defRPr sz="1600" kern="1200">
                <a:solidFill>
                  <a:schemeClr val="tx1"/>
                </a:solidFill>
                <a:latin typeface="+mn-lt"/>
                <a:ea typeface="+mn-ea"/>
                <a:cs typeface="+mn-cs"/>
              </a:defRPr>
            </a:lvl9pPr>
          </a:lstStyle>
          <a:p>
            <a:r>
              <a:rPr lang="en-US" sz="1100" b="1" dirty="0">
                <a:solidFill>
                  <a:srgbClr val="000000"/>
                </a:solidFill>
                <a:latin typeface="Arial"/>
                <a:cs typeface="Arial"/>
              </a:rPr>
              <a:t>Customer Experience Training and Education: Readiness Assessment</a:t>
            </a:r>
            <a:endParaRPr lang="en-US" dirty="0"/>
          </a:p>
          <a:p>
            <a:r>
              <a:rPr lang="en-US" sz="1100" dirty="0">
                <a:solidFill>
                  <a:srgbClr val="000000"/>
                </a:solidFill>
                <a:latin typeface="Arial"/>
                <a:cs typeface="Arial"/>
              </a:rPr>
              <a:t>On a scale of 1-5, with 1 being “never” or “not at all” and 5 being “always” or “a great deal”, to what degree…</a:t>
            </a:r>
            <a:endParaRPr lang="en-US" dirty="0"/>
          </a:p>
          <a:p>
            <a:r>
              <a:rPr lang="en-US" sz="1100" dirty="0">
                <a:solidFill>
                  <a:srgbClr val="000000"/>
                </a:solidFill>
                <a:latin typeface="Arial"/>
                <a:cs typeface="Arial"/>
              </a:rPr>
              <a:t>1.</a:t>
            </a:r>
            <a:r>
              <a:rPr lang="en-US" sz="700" dirty="0">
                <a:solidFill>
                  <a:srgbClr val="000000"/>
                </a:solidFill>
                <a:latin typeface="Times New Roman"/>
                <a:cs typeface="Times New Roman"/>
              </a:rPr>
              <a:t>     </a:t>
            </a:r>
            <a:r>
              <a:rPr lang="en-US" sz="1100" dirty="0">
                <a:solidFill>
                  <a:srgbClr val="000000"/>
                </a:solidFill>
                <a:latin typeface="Arial"/>
                <a:cs typeface="Arial"/>
              </a:rPr>
              <a:t>Do your people currently prioritize customer centricity in decision making?</a:t>
            </a:r>
            <a:br>
              <a:rPr lang="en-US" sz="1100" dirty="0">
                <a:solidFill>
                  <a:srgbClr val="000000"/>
                </a:solidFill>
                <a:latin typeface="Arial"/>
                <a:cs typeface="Arial"/>
              </a:rPr>
            </a:br>
            <a:br>
              <a:rPr lang="en-US" sz="1100" dirty="0">
                <a:solidFill>
                  <a:srgbClr val="000000"/>
                </a:solidFill>
                <a:latin typeface="Arial"/>
                <a:cs typeface="Arial"/>
              </a:rPr>
            </a:br>
            <a:r>
              <a:rPr lang="en-US" sz="1100" dirty="0">
                <a:solidFill>
                  <a:srgbClr val="000000"/>
                </a:solidFill>
                <a:latin typeface="Arial"/>
                <a:cs typeface="Arial"/>
              </a:rPr>
              <a:t>2.</a:t>
            </a:r>
            <a:r>
              <a:rPr lang="en-US" sz="700" dirty="0">
                <a:solidFill>
                  <a:srgbClr val="000000"/>
                </a:solidFill>
                <a:latin typeface="Times New Roman"/>
                <a:cs typeface="Times New Roman"/>
              </a:rPr>
              <a:t>     </a:t>
            </a:r>
            <a:r>
              <a:rPr lang="en-US" sz="1100" dirty="0">
                <a:solidFill>
                  <a:srgbClr val="000000"/>
                </a:solidFill>
                <a:latin typeface="Arial"/>
                <a:cs typeface="Arial"/>
              </a:rPr>
              <a:t>Are all employees, from the C-suite to the frontline, involved in the </a:t>
            </a:r>
            <a:br>
              <a:rPr lang="en-US" sz="1100" dirty="0">
                <a:solidFill>
                  <a:srgbClr val="000000"/>
                </a:solidFill>
                <a:latin typeface="Arial"/>
                <a:cs typeface="Arial"/>
              </a:rPr>
            </a:br>
            <a:r>
              <a:rPr lang="en-US" sz="1100" dirty="0">
                <a:solidFill>
                  <a:srgbClr val="000000"/>
                </a:solidFill>
                <a:latin typeface="Arial"/>
                <a:cs typeface="Arial"/>
              </a:rPr>
              <a:t>      customer experience process?</a:t>
            </a:r>
            <a:br>
              <a:rPr lang="en-US" sz="1100" dirty="0">
                <a:solidFill>
                  <a:srgbClr val="000000"/>
                </a:solidFill>
                <a:latin typeface="Arial"/>
                <a:cs typeface="Arial"/>
              </a:rPr>
            </a:br>
            <a:br>
              <a:rPr lang="en-US" sz="1100" dirty="0">
                <a:solidFill>
                  <a:srgbClr val="000000"/>
                </a:solidFill>
                <a:latin typeface="Arial"/>
                <a:cs typeface="Arial"/>
              </a:rPr>
            </a:br>
            <a:r>
              <a:rPr lang="en-US" sz="1100" dirty="0">
                <a:solidFill>
                  <a:srgbClr val="000000"/>
                </a:solidFill>
                <a:latin typeface="Arial"/>
                <a:cs typeface="Arial"/>
              </a:rPr>
              <a:t>3.</a:t>
            </a:r>
            <a:r>
              <a:rPr lang="en-US" sz="700" dirty="0">
                <a:solidFill>
                  <a:srgbClr val="000000"/>
                </a:solidFill>
                <a:latin typeface="Times New Roman"/>
                <a:cs typeface="Times New Roman"/>
              </a:rPr>
              <a:t>     </a:t>
            </a:r>
            <a:r>
              <a:rPr lang="en-US" sz="1100" dirty="0">
                <a:solidFill>
                  <a:srgbClr val="000000"/>
                </a:solidFill>
                <a:latin typeface="Arial"/>
                <a:cs typeface="Arial"/>
              </a:rPr>
              <a:t>Do your employees understand customer behaviors, needs, </a:t>
            </a:r>
            <a:br>
              <a:rPr lang="en-US" sz="1100" dirty="0">
                <a:solidFill>
                  <a:srgbClr val="000000"/>
                </a:solidFill>
                <a:latin typeface="Arial"/>
                <a:cs typeface="Arial"/>
              </a:rPr>
            </a:br>
            <a:r>
              <a:rPr lang="en-US" sz="1100" dirty="0">
                <a:solidFill>
                  <a:srgbClr val="000000"/>
                </a:solidFill>
                <a:latin typeface="Arial"/>
                <a:cs typeface="Arial"/>
              </a:rPr>
              <a:t>      and expectations?</a:t>
            </a:r>
            <a:br>
              <a:rPr lang="en-US" sz="1100" dirty="0">
                <a:solidFill>
                  <a:srgbClr val="000000"/>
                </a:solidFill>
                <a:latin typeface="Arial"/>
                <a:cs typeface="Arial"/>
              </a:rPr>
            </a:br>
            <a:br>
              <a:rPr lang="en-US" sz="1100" dirty="0">
                <a:solidFill>
                  <a:srgbClr val="000000"/>
                </a:solidFill>
                <a:latin typeface="Arial"/>
                <a:cs typeface="Arial"/>
              </a:rPr>
            </a:br>
            <a:r>
              <a:rPr lang="en-US" sz="1100" dirty="0">
                <a:solidFill>
                  <a:srgbClr val="000000"/>
                </a:solidFill>
                <a:latin typeface="Arial"/>
                <a:cs typeface="Arial"/>
              </a:rPr>
              <a:t>4.</a:t>
            </a:r>
            <a:r>
              <a:rPr lang="en-US" sz="700" dirty="0">
                <a:solidFill>
                  <a:srgbClr val="000000"/>
                </a:solidFill>
                <a:latin typeface="Times New Roman"/>
                <a:cs typeface="Times New Roman"/>
              </a:rPr>
              <a:t>     </a:t>
            </a:r>
            <a:r>
              <a:rPr lang="en-US" sz="1100" dirty="0">
                <a:solidFill>
                  <a:srgbClr val="000000"/>
                </a:solidFill>
                <a:latin typeface="Arial"/>
                <a:cs typeface="Arial"/>
              </a:rPr>
              <a:t>Are employees trained on both the technical and emotional aspects </a:t>
            </a:r>
            <a:br>
              <a:rPr lang="en-US" sz="1100" dirty="0">
                <a:solidFill>
                  <a:srgbClr val="000000"/>
                </a:solidFill>
                <a:latin typeface="Arial"/>
                <a:cs typeface="Arial"/>
              </a:rPr>
            </a:br>
            <a:r>
              <a:rPr lang="en-US" sz="1100" dirty="0">
                <a:solidFill>
                  <a:srgbClr val="000000"/>
                </a:solidFill>
                <a:latin typeface="Arial"/>
                <a:cs typeface="Arial"/>
              </a:rPr>
              <a:t>      of customer interactions?</a:t>
            </a:r>
            <a:br>
              <a:rPr lang="en-US" sz="1100" dirty="0">
                <a:solidFill>
                  <a:srgbClr val="000000"/>
                </a:solidFill>
                <a:latin typeface="Arial"/>
                <a:cs typeface="Arial"/>
              </a:rPr>
            </a:br>
            <a:br>
              <a:rPr lang="en-US" sz="1100" dirty="0">
                <a:solidFill>
                  <a:srgbClr val="000000"/>
                </a:solidFill>
                <a:latin typeface="Arial"/>
                <a:cs typeface="Arial"/>
              </a:rPr>
            </a:br>
            <a:r>
              <a:rPr lang="en-US" sz="1100" dirty="0">
                <a:solidFill>
                  <a:srgbClr val="000000"/>
                </a:solidFill>
                <a:latin typeface="Arial"/>
                <a:cs typeface="Arial"/>
              </a:rPr>
              <a:t>5.</a:t>
            </a:r>
            <a:r>
              <a:rPr lang="en-US" sz="700" dirty="0">
                <a:solidFill>
                  <a:srgbClr val="000000"/>
                </a:solidFill>
                <a:latin typeface="Times New Roman"/>
                <a:cs typeface="Times New Roman"/>
              </a:rPr>
              <a:t>     </a:t>
            </a:r>
            <a:r>
              <a:rPr lang="en-US" sz="1100" dirty="0">
                <a:solidFill>
                  <a:srgbClr val="000000"/>
                </a:solidFill>
                <a:latin typeface="Arial"/>
                <a:cs typeface="Arial"/>
              </a:rPr>
              <a:t>Does your organization's training program equip employees with </a:t>
            </a:r>
            <a:br>
              <a:rPr lang="en-US" sz="1100" dirty="0">
                <a:solidFill>
                  <a:srgbClr val="000000"/>
                </a:solidFill>
                <a:latin typeface="Arial"/>
                <a:cs typeface="Arial"/>
              </a:rPr>
            </a:br>
            <a:r>
              <a:rPr lang="en-US" sz="1100" dirty="0">
                <a:solidFill>
                  <a:srgbClr val="000000"/>
                </a:solidFill>
                <a:latin typeface="Arial"/>
                <a:cs typeface="Arial"/>
              </a:rPr>
              <a:t>      tools to understand and interpret customer behavior?</a:t>
            </a:r>
            <a:br>
              <a:rPr lang="en-US" sz="1100" dirty="0">
                <a:solidFill>
                  <a:srgbClr val="000000"/>
                </a:solidFill>
                <a:latin typeface="Arial"/>
                <a:cs typeface="Arial"/>
              </a:rPr>
            </a:br>
            <a:br>
              <a:rPr lang="en-US" sz="1100" dirty="0">
                <a:solidFill>
                  <a:srgbClr val="000000"/>
                </a:solidFill>
                <a:latin typeface="Arial"/>
                <a:cs typeface="Arial"/>
              </a:rPr>
            </a:br>
            <a:r>
              <a:rPr lang="en-US" sz="1100" dirty="0">
                <a:solidFill>
                  <a:srgbClr val="000000"/>
                </a:solidFill>
                <a:latin typeface="Arial"/>
                <a:cs typeface="Arial"/>
              </a:rPr>
              <a:t>6.</a:t>
            </a:r>
            <a:r>
              <a:rPr lang="en-US" sz="700" dirty="0">
                <a:solidFill>
                  <a:srgbClr val="000000"/>
                </a:solidFill>
                <a:latin typeface="Times New Roman"/>
                <a:cs typeface="Times New Roman"/>
              </a:rPr>
              <a:t>     </a:t>
            </a:r>
            <a:r>
              <a:rPr lang="en-US" sz="1100" dirty="0">
                <a:solidFill>
                  <a:srgbClr val="000000"/>
                </a:solidFill>
                <a:latin typeface="Arial"/>
                <a:cs typeface="Arial"/>
              </a:rPr>
              <a:t>Do you utilize design thinking, empathy training, and customer </a:t>
            </a:r>
            <a:br>
              <a:rPr lang="en-US" sz="1100" dirty="0">
                <a:solidFill>
                  <a:srgbClr val="000000"/>
                </a:solidFill>
                <a:latin typeface="Arial"/>
                <a:cs typeface="Arial"/>
              </a:rPr>
            </a:br>
            <a:r>
              <a:rPr lang="en-US" sz="1100" dirty="0">
                <a:solidFill>
                  <a:srgbClr val="000000"/>
                </a:solidFill>
                <a:latin typeface="Arial"/>
                <a:cs typeface="Arial"/>
              </a:rPr>
              <a:t>      journey analysis in your training programs?</a:t>
            </a:r>
            <a:br>
              <a:rPr lang="en-US" sz="1100" dirty="0">
                <a:solidFill>
                  <a:srgbClr val="000000"/>
                </a:solidFill>
                <a:latin typeface="Arial"/>
                <a:cs typeface="Arial"/>
              </a:rPr>
            </a:br>
            <a:br>
              <a:rPr lang="en-US" sz="1100" dirty="0">
                <a:solidFill>
                  <a:srgbClr val="000000"/>
                </a:solidFill>
                <a:latin typeface="Arial"/>
                <a:cs typeface="Arial"/>
              </a:rPr>
            </a:br>
            <a:r>
              <a:rPr lang="en-US" sz="1100" dirty="0">
                <a:solidFill>
                  <a:srgbClr val="000000"/>
                </a:solidFill>
                <a:latin typeface="Arial"/>
                <a:cs typeface="Arial"/>
              </a:rPr>
              <a:t>7.</a:t>
            </a:r>
            <a:r>
              <a:rPr lang="en-US" sz="700" dirty="0">
                <a:solidFill>
                  <a:srgbClr val="000000"/>
                </a:solidFill>
                <a:latin typeface="Times New Roman"/>
                <a:cs typeface="Times New Roman"/>
              </a:rPr>
              <a:t>     </a:t>
            </a:r>
            <a:r>
              <a:rPr lang="en-US" sz="1100" dirty="0">
                <a:solidFill>
                  <a:srgbClr val="000000"/>
                </a:solidFill>
                <a:latin typeface="Arial"/>
                <a:cs typeface="Arial"/>
              </a:rPr>
              <a:t>Are employees encouraged to use creative thinking and problem </a:t>
            </a:r>
            <a:br>
              <a:rPr lang="en-US" sz="1100" dirty="0">
                <a:solidFill>
                  <a:srgbClr val="000000"/>
                </a:solidFill>
                <a:latin typeface="Arial"/>
                <a:cs typeface="Arial"/>
              </a:rPr>
            </a:br>
            <a:r>
              <a:rPr lang="en-US" sz="1100" dirty="0">
                <a:solidFill>
                  <a:srgbClr val="000000"/>
                </a:solidFill>
                <a:latin typeface="Arial"/>
                <a:cs typeface="Arial"/>
              </a:rPr>
              <a:t>      solving in their interaction with customers?</a:t>
            </a:r>
            <a:br>
              <a:rPr lang="en-US" sz="1100" dirty="0">
                <a:solidFill>
                  <a:srgbClr val="000000"/>
                </a:solidFill>
                <a:latin typeface="Arial"/>
                <a:cs typeface="Arial"/>
              </a:rPr>
            </a:br>
            <a:br>
              <a:rPr lang="en-US" sz="1100" dirty="0">
                <a:solidFill>
                  <a:srgbClr val="000000"/>
                </a:solidFill>
                <a:latin typeface="Arial"/>
                <a:cs typeface="Arial"/>
              </a:rPr>
            </a:br>
            <a:r>
              <a:rPr lang="en-US" sz="1100" dirty="0">
                <a:solidFill>
                  <a:srgbClr val="000000"/>
                </a:solidFill>
                <a:latin typeface="Arial"/>
                <a:cs typeface="Arial"/>
              </a:rPr>
              <a:t>8.</a:t>
            </a:r>
            <a:r>
              <a:rPr lang="en-US" sz="700" dirty="0">
                <a:solidFill>
                  <a:srgbClr val="000000"/>
                </a:solidFill>
                <a:latin typeface="Times New Roman"/>
                <a:cs typeface="Times New Roman"/>
              </a:rPr>
              <a:t>     </a:t>
            </a:r>
            <a:r>
              <a:rPr lang="en-US" sz="1100" dirty="0">
                <a:solidFill>
                  <a:srgbClr val="000000"/>
                </a:solidFill>
                <a:latin typeface="Arial"/>
                <a:cs typeface="Arial"/>
              </a:rPr>
              <a:t>Do employees feel empowered to make decisions that benefit </a:t>
            </a:r>
            <a:br>
              <a:rPr lang="en-US" sz="1100" dirty="0">
                <a:solidFill>
                  <a:srgbClr val="000000"/>
                </a:solidFill>
                <a:latin typeface="Arial"/>
                <a:cs typeface="Arial"/>
              </a:rPr>
            </a:br>
            <a:r>
              <a:rPr lang="en-US" sz="1100" dirty="0">
                <a:solidFill>
                  <a:srgbClr val="000000"/>
                </a:solidFill>
                <a:latin typeface="Arial"/>
                <a:cs typeface="Arial"/>
              </a:rPr>
              <a:t>      the customer?</a:t>
            </a:r>
            <a:br>
              <a:rPr lang="en-US" sz="1100" dirty="0">
                <a:solidFill>
                  <a:srgbClr val="000000"/>
                </a:solidFill>
                <a:latin typeface="Arial"/>
                <a:cs typeface="Arial"/>
              </a:rPr>
            </a:br>
            <a:br>
              <a:rPr lang="en-US" sz="1100" dirty="0">
                <a:solidFill>
                  <a:srgbClr val="000000"/>
                </a:solidFill>
                <a:latin typeface="Arial"/>
                <a:cs typeface="Arial"/>
              </a:rPr>
            </a:br>
            <a:r>
              <a:rPr lang="en-US" sz="1100" dirty="0">
                <a:solidFill>
                  <a:srgbClr val="000000"/>
                </a:solidFill>
                <a:latin typeface="Arial"/>
                <a:cs typeface="Arial"/>
              </a:rPr>
              <a:t>9.</a:t>
            </a:r>
            <a:r>
              <a:rPr lang="en-US" sz="700" dirty="0">
                <a:solidFill>
                  <a:srgbClr val="000000"/>
                </a:solidFill>
                <a:latin typeface="Times New Roman"/>
                <a:cs typeface="Times New Roman"/>
              </a:rPr>
              <a:t>     </a:t>
            </a:r>
            <a:r>
              <a:rPr lang="en-US" sz="1100" dirty="0">
                <a:solidFill>
                  <a:srgbClr val="000000"/>
                </a:solidFill>
                <a:latin typeface="Arial"/>
                <a:cs typeface="Arial"/>
              </a:rPr>
              <a:t>Does your company culture encourage a sense of ownership </a:t>
            </a:r>
            <a:br>
              <a:rPr lang="en-US" sz="1100" dirty="0">
                <a:solidFill>
                  <a:srgbClr val="000000"/>
                </a:solidFill>
                <a:latin typeface="Arial"/>
                <a:cs typeface="Arial"/>
              </a:rPr>
            </a:br>
            <a:r>
              <a:rPr lang="en-US" sz="1100" dirty="0">
                <a:solidFill>
                  <a:srgbClr val="000000"/>
                </a:solidFill>
                <a:latin typeface="Arial"/>
                <a:cs typeface="Arial"/>
              </a:rPr>
              <a:t>      among employees for quick issue resolution?</a:t>
            </a:r>
            <a:br>
              <a:rPr lang="en-US" sz="1100" dirty="0">
                <a:solidFill>
                  <a:srgbClr val="000000"/>
                </a:solidFill>
                <a:latin typeface="Arial"/>
                <a:cs typeface="Arial"/>
              </a:rPr>
            </a:br>
            <a:br>
              <a:rPr lang="en-US" sz="1100" dirty="0">
                <a:solidFill>
                  <a:srgbClr val="000000"/>
                </a:solidFill>
                <a:latin typeface="Arial"/>
                <a:cs typeface="Arial"/>
              </a:rPr>
            </a:br>
            <a:r>
              <a:rPr lang="en-US" sz="1100" dirty="0">
                <a:solidFill>
                  <a:srgbClr val="000000"/>
                </a:solidFill>
                <a:latin typeface="Arial"/>
                <a:cs typeface="Arial"/>
              </a:rPr>
              <a:t>10.</a:t>
            </a:r>
            <a:r>
              <a:rPr lang="en-US" sz="700" dirty="0">
                <a:solidFill>
                  <a:srgbClr val="000000"/>
                </a:solidFill>
                <a:latin typeface="Times New Roman"/>
                <a:cs typeface="Times New Roman"/>
              </a:rPr>
              <a:t>  </a:t>
            </a:r>
            <a:r>
              <a:rPr lang="en-US" sz="1100" dirty="0">
                <a:solidFill>
                  <a:srgbClr val="000000"/>
                </a:solidFill>
                <a:latin typeface="Arial"/>
                <a:cs typeface="Arial"/>
              </a:rPr>
              <a:t> Is innovation and agility, focused on improving customer experience, </a:t>
            </a:r>
            <a:br>
              <a:rPr lang="en-US" sz="1100" dirty="0">
                <a:solidFill>
                  <a:srgbClr val="000000"/>
                </a:solidFill>
                <a:latin typeface="Arial"/>
                <a:cs typeface="Arial"/>
              </a:rPr>
            </a:br>
            <a:r>
              <a:rPr lang="en-US" sz="1100" dirty="0">
                <a:solidFill>
                  <a:srgbClr val="000000"/>
                </a:solidFill>
                <a:latin typeface="Arial"/>
                <a:cs typeface="Arial"/>
              </a:rPr>
              <a:t>        part of your company culture?</a:t>
            </a:r>
            <a:endParaRPr lang="en-US" dirty="0"/>
          </a:p>
        </p:txBody>
      </p:sp>
      <p:sp>
        <p:nvSpPr>
          <p:cNvPr id="3" name="TextBox 2">
            <a:extLst>
              <a:ext uri="{FF2B5EF4-FFF2-40B4-BE49-F238E27FC236}">
                <a16:creationId xmlns:a16="http://schemas.microsoft.com/office/drawing/2014/main" id="{8F295353-6CF5-EA2A-EDD7-14EC962EB7F5}"/>
              </a:ext>
            </a:extLst>
          </p:cNvPr>
          <p:cNvSpPr txBox="1"/>
          <p:nvPr/>
        </p:nvSpPr>
        <p:spPr>
          <a:xfrm>
            <a:off x="3676029" y="6158823"/>
            <a:ext cx="2503142" cy="441146"/>
          </a:xfrm>
          <a:prstGeom prst="rect">
            <a:avLst/>
          </a:prstGeom>
          <a:noFill/>
        </p:spPr>
        <p:txBody>
          <a:bodyPr wrap="square">
            <a:spAutoFit/>
          </a:bodyPr>
          <a:lstStyle/>
          <a:p>
            <a:pPr>
              <a:lnSpc>
                <a:spcPct val="70000"/>
              </a:lnSpc>
            </a:pPr>
            <a:r>
              <a:rPr lang="en-US" sz="1600" dirty="0">
                <a:solidFill>
                  <a:schemeClr val="accent6"/>
                </a:solidFill>
                <a:latin typeface="Franklin Gothic Medium" panose="020B0603020102020204" pitchFamily="34" charset="0"/>
              </a:rPr>
              <a:t>[20 Questions: Tool to be provided post-webinar]</a:t>
            </a:r>
          </a:p>
        </p:txBody>
      </p:sp>
    </p:spTree>
    <p:extLst>
      <p:ext uri="{BB962C8B-B14F-4D97-AF65-F5344CB8AC3E}">
        <p14:creationId xmlns:p14="http://schemas.microsoft.com/office/powerpoint/2010/main" val="1814972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7EF004-E39E-A814-7EB6-5082AA8C8AA5}"/>
              </a:ext>
            </a:extLst>
          </p:cNvPr>
          <p:cNvSpPr>
            <a:spLocks noGrp="1"/>
          </p:cNvSpPr>
          <p:nvPr>
            <p:ph type="title"/>
          </p:nvPr>
        </p:nvSpPr>
        <p:spPr>
          <a:xfrm>
            <a:off x="458788" y="311218"/>
            <a:ext cx="11518900" cy="487441"/>
          </a:xfrm>
        </p:spPr>
        <p:txBody>
          <a:bodyPr/>
          <a:lstStyle/>
          <a:p>
            <a:r>
              <a:rPr lang="en-US" spc="-130" dirty="0"/>
              <a:t>Create your CX Learner persona, linking to their goals and needs</a:t>
            </a:r>
          </a:p>
        </p:txBody>
      </p:sp>
      <p:graphicFrame>
        <p:nvGraphicFramePr>
          <p:cNvPr id="6" name="Table Example">
            <a:extLst>
              <a:ext uri="{FF2B5EF4-FFF2-40B4-BE49-F238E27FC236}">
                <a16:creationId xmlns:a16="http://schemas.microsoft.com/office/drawing/2014/main" id="{F68B5268-70C7-CBF0-5903-A89FE90D3F21}"/>
              </a:ext>
            </a:extLst>
          </p:cNvPr>
          <p:cNvGraphicFramePr>
            <a:graphicFrameLocks noGrp="1"/>
          </p:cNvGraphicFramePr>
          <p:nvPr>
            <p:custDataLst>
              <p:tags r:id="rId1"/>
            </p:custDataLst>
            <p:extLst>
              <p:ext uri="{D42A27DB-BD31-4B8C-83A1-F6EECF244321}">
                <p14:modId xmlns:p14="http://schemas.microsoft.com/office/powerpoint/2010/main" val="3653548825"/>
              </p:ext>
            </p:extLst>
          </p:nvPr>
        </p:nvGraphicFramePr>
        <p:xfrm>
          <a:off x="458787" y="914400"/>
          <a:ext cx="11547921" cy="6032474"/>
        </p:xfrm>
        <a:graphic>
          <a:graphicData uri="http://schemas.openxmlformats.org/drawingml/2006/table">
            <a:tbl>
              <a:tblPr firstRow="1" firstCol="1" bandRow="1"/>
              <a:tblGrid>
                <a:gridCol w="1703166">
                  <a:extLst>
                    <a:ext uri="{9D8B030D-6E8A-4147-A177-3AD203B41FA5}">
                      <a16:colId xmlns:a16="http://schemas.microsoft.com/office/drawing/2014/main" val="20000"/>
                    </a:ext>
                  </a:extLst>
                </a:gridCol>
                <a:gridCol w="1821712">
                  <a:extLst>
                    <a:ext uri="{9D8B030D-6E8A-4147-A177-3AD203B41FA5}">
                      <a16:colId xmlns:a16="http://schemas.microsoft.com/office/drawing/2014/main" val="20001"/>
                    </a:ext>
                  </a:extLst>
                </a:gridCol>
                <a:gridCol w="1212112">
                  <a:extLst>
                    <a:ext uri="{9D8B030D-6E8A-4147-A177-3AD203B41FA5}">
                      <a16:colId xmlns:a16="http://schemas.microsoft.com/office/drawing/2014/main" val="20002"/>
                    </a:ext>
                  </a:extLst>
                </a:gridCol>
                <a:gridCol w="1956390">
                  <a:extLst>
                    <a:ext uri="{9D8B030D-6E8A-4147-A177-3AD203B41FA5}">
                      <a16:colId xmlns:a16="http://schemas.microsoft.com/office/drawing/2014/main" val="20003"/>
                    </a:ext>
                  </a:extLst>
                </a:gridCol>
                <a:gridCol w="2289545">
                  <a:extLst>
                    <a:ext uri="{9D8B030D-6E8A-4147-A177-3AD203B41FA5}">
                      <a16:colId xmlns:a16="http://schemas.microsoft.com/office/drawing/2014/main" val="20005"/>
                    </a:ext>
                  </a:extLst>
                </a:gridCol>
                <a:gridCol w="2564996">
                  <a:extLst>
                    <a:ext uri="{9D8B030D-6E8A-4147-A177-3AD203B41FA5}">
                      <a16:colId xmlns:a16="http://schemas.microsoft.com/office/drawing/2014/main" val="3923653902"/>
                    </a:ext>
                  </a:extLst>
                </a:gridCol>
              </a:tblGrid>
              <a:tr h="378581">
                <a:tc>
                  <a:txBody>
                    <a:bodyPr/>
                    <a:lstStyle/>
                    <a:p>
                      <a:pPr marL="0" marR="0" algn="l">
                        <a:lnSpc>
                          <a:spcPts val="1300"/>
                        </a:lnSpc>
                        <a:spcBef>
                          <a:spcPts val="0"/>
                        </a:spcBef>
                        <a:spcAft>
                          <a:spcPts val="0"/>
                        </a:spcAft>
                      </a:pPr>
                      <a:r>
                        <a:rPr lang="en-US" sz="1400" b="0" dirty="0">
                          <a:solidFill>
                            <a:srgbClr val="FFFFFF"/>
                          </a:solidFill>
                          <a:effectLst/>
                          <a:latin typeface="Franklin Gothic Demi" panose="020B0703020102020204" pitchFamily="34" charset="0"/>
                          <a:ea typeface="Times" panose="02020603050405020304" pitchFamily="18" charset="0"/>
                          <a:cs typeface="Times New Roman" panose="02020603050405020304" pitchFamily="18" charset="0"/>
                        </a:rPr>
                        <a:t>Persona</a:t>
                      </a:r>
                      <a:endParaRPr lang="en-US" sz="1400" b="0" dirty="0">
                        <a:effectLst/>
                        <a:latin typeface="Franklin Gothic Demi" panose="020B0703020102020204" pitchFamily="34" charset="0"/>
                        <a:ea typeface="Calibri" panose="020F0502020204030204" pitchFamily="34" charset="0"/>
                        <a:cs typeface="Times New Roman" panose="02020603050405020304" pitchFamily="18" charset="0"/>
                      </a:endParaRPr>
                    </a:p>
                  </a:txBody>
                  <a:tcPr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l">
                        <a:lnSpc>
                          <a:spcPts val="1300"/>
                        </a:lnSpc>
                        <a:spcBef>
                          <a:spcPts val="0"/>
                        </a:spcBef>
                        <a:spcAft>
                          <a:spcPts val="0"/>
                        </a:spcAft>
                      </a:pPr>
                      <a:r>
                        <a:rPr lang="en-US" sz="1400" b="0" dirty="0">
                          <a:solidFill>
                            <a:srgbClr val="FFFFFF"/>
                          </a:solidFill>
                          <a:effectLst/>
                          <a:latin typeface="Franklin Gothic Demi" panose="020B0703020102020204" pitchFamily="34" charset="0"/>
                          <a:ea typeface="Times" panose="02020603050405020304" pitchFamily="18" charset="0"/>
                          <a:cs typeface="Times New Roman" panose="02020603050405020304" pitchFamily="18" charset="0"/>
                        </a:rPr>
                        <a:t>Role </a:t>
                      </a:r>
                      <a:endParaRPr lang="en-US" sz="1400" b="0" dirty="0">
                        <a:effectLst/>
                        <a:latin typeface="Franklin Gothic Demi" panose="020B0703020102020204" pitchFamily="34" charset="0"/>
                        <a:ea typeface="Calibri" panose="020F0502020204030204" pitchFamily="34" charset="0"/>
                        <a:cs typeface="Times New Roman" panose="02020603050405020304" pitchFamily="18" charset="0"/>
                      </a:endParaRPr>
                    </a:p>
                  </a:txBody>
                  <a:tcPr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US" sz="1400" b="0" dirty="0">
                          <a:solidFill>
                            <a:srgbClr val="FFFFFF"/>
                          </a:solidFill>
                          <a:effectLst/>
                          <a:latin typeface="Franklin Gothic Demi" panose="020B0703020102020204" pitchFamily="34" charset="0"/>
                          <a:ea typeface="Times" panose="02020603050405020304" pitchFamily="18" charset="0"/>
                          <a:cs typeface="Times New Roman" panose="02020603050405020304" pitchFamily="18" charset="0"/>
                        </a:rPr>
                        <a:t>Depts</a:t>
                      </a:r>
                    </a:p>
                  </a:txBody>
                  <a:tcPr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US" sz="1400" b="0" dirty="0">
                          <a:solidFill>
                            <a:srgbClr val="FFFFFF"/>
                          </a:solidFill>
                          <a:effectLst/>
                          <a:latin typeface="Franklin Gothic Demi" panose="020B0703020102020204" pitchFamily="34" charset="0"/>
                          <a:ea typeface="Times" panose="02020603050405020304" pitchFamily="18" charset="0"/>
                          <a:cs typeface="Times New Roman" panose="02020603050405020304" pitchFamily="18" charset="0"/>
                        </a:rPr>
                        <a:t>Job Priorities </a:t>
                      </a:r>
                    </a:p>
                  </a:txBody>
                  <a:tcPr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l">
                        <a:lnSpc>
                          <a:spcPts val="1300"/>
                        </a:lnSpc>
                        <a:spcBef>
                          <a:spcPts val="0"/>
                        </a:spcBef>
                        <a:spcAft>
                          <a:spcPts val="0"/>
                        </a:spcAft>
                      </a:pPr>
                      <a:r>
                        <a:rPr lang="en-US" sz="1400" b="0" dirty="0">
                          <a:solidFill>
                            <a:srgbClr val="FFFFFF"/>
                          </a:solidFill>
                          <a:effectLst/>
                          <a:latin typeface="Franklin Gothic Demi" panose="020B0703020102020204" pitchFamily="34" charset="0"/>
                          <a:ea typeface="Times" panose="02020603050405020304" pitchFamily="18" charset="0"/>
                          <a:cs typeface="Times New Roman" panose="02020603050405020304" pitchFamily="18" charset="0"/>
                        </a:rPr>
                        <a:t>Experience Goals </a:t>
                      </a:r>
                      <a:endParaRPr lang="en-US" sz="1400" b="0" dirty="0">
                        <a:effectLst/>
                        <a:latin typeface="Franklin Gothic Demi" panose="020B0703020102020204" pitchFamily="34" charset="0"/>
                        <a:ea typeface="Calibri" panose="020F0502020204030204" pitchFamily="34" charset="0"/>
                        <a:cs typeface="Times New Roman" panose="02020603050405020304" pitchFamily="18" charset="0"/>
                      </a:endParaRPr>
                    </a:p>
                  </a:txBody>
                  <a:tcPr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l" defTabSz="932742" rtl="0" eaLnBrk="1" latinLnBrk="0" hangingPunct="1">
                        <a:lnSpc>
                          <a:spcPts val="1300"/>
                        </a:lnSpc>
                        <a:spcBef>
                          <a:spcPts val="0"/>
                        </a:spcBef>
                        <a:spcAft>
                          <a:spcPts val="0"/>
                        </a:spcAft>
                      </a:pPr>
                      <a:r>
                        <a:rPr lang="en-US" sz="1400" b="0" kern="1200" dirty="0">
                          <a:solidFill>
                            <a:srgbClr val="FFFFFF"/>
                          </a:solidFill>
                          <a:effectLst/>
                          <a:latin typeface="Franklin Gothic Demi" panose="020B0703020102020204" pitchFamily="34" charset="0"/>
                          <a:ea typeface="Calibri" panose="020F0502020204030204" pitchFamily="34" charset="0"/>
                          <a:cs typeface="Times New Roman" panose="02020603050405020304" pitchFamily="18" charset="0"/>
                        </a:rPr>
                        <a:t>Education Need / CX Skills</a:t>
                      </a:r>
                    </a:p>
                  </a:txBody>
                  <a:tcPr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1258481">
                <a:tc>
                  <a:txBody>
                    <a:bodyPr/>
                    <a:lstStyle/>
                    <a:p>
                      <a:pPr marL="0" marR="0" algn="l" defTabSz="932742" rtl="0" eaLnBrk="1" latinLnBrk="0" hangingPunct="1">
                        <a:lnSpc>
                          <a:spcPct val="90000"/>
                        </a:lnSpc>
                        <a:spcBef>
                          <a:spcPts val="300"/>
                        </a:spcBef>
                        <a:spcAft>
                          <a:spcPts val="300"/>
                        </a:spcAft>
                      </a:pPr>
                      <a:endParaRPr lang="en-US" sz="1300" b="0" kern="1200" spc="0" baseline="0" dirty="0">
                        <a:solidFill>
                          <a:schemeClr val="accent6"/>
                        </a:solidFill>
                        <a:latin typeface="Franklin Gothic Medium" panose="020B0603020102020204" pitchFamily="34" charset="0"/>
                        <a:ea typeface="+mn-ea"/>
                        <a:cs typeface="+mn-cs"/>
                      </a:endParaRPr>
                    </a:p>
                  </a:txBody>
                  <a:tcPr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6"/>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6350" marR="0" lvl="0" indent="0" algn="l" defTabSz="914400" rtl="0" eaLnBrk="1" fontAlgn="auto" latinLnBrk="0" hangingPunct="1">
                        <a:lnSpc>
                          <a:spcPct val="90000"/>
                        </a:lnSpc>
                        <a:spcBef>
                          <a:spcPts val="1800"/>
                        </a:spcBef>
                        <a:spcAft>
                          <a:spcPts val="0"/>
                        </a:spcAft>
                        <a:buClr>
                          <a:srgbClr val="7E4487"/>
                        </a:buClr>
                        <a:buSzPct val="100000"/>
                        <a:buFont typeface="Arial" panose="020B0604020202020204" pitchFamily="34" charset="0"/>
                        <a:buNone/>
                        <a:tabLst/>
                        <a:defRPr/>
                      </a:pPr>
                      <a:r>
                        <a:rPr kumimoji="0" lang="en-US" sz="2000" b="0" i="0" u="none" strike="noStrike" kern="1200" cap="none" spc="0" normalizeH="0" baseline="0" noProof="0" dirty="0">
                          <a:ln>
                            <a:noFill/>
                          </a:ln>
                          <a:solidFill>
                            <a:schemeClr val="dk1"/>
                          </a:solidFill>
                          <a:effectLst/>
                          <a:uLnTx/>
                          <a:uFillTx/>
                          <a:latin typeface="Franklin Gothic Medium" panose="020B0603020102020204" pitchFamily="34" charset="0"/>
                          <a:ea typeface="+mn-ea"/>
                          <a:cs typeface="+mn-cs"/>
                        </a:rPr>
                        <a:t>Direct </a:t>
                      </a:r>
                      <a:br>
                        <a:rPr kumimoji="0" lang="en-US" sz="1300" b="0" i="0" u="none" strike="noStrike" kern="1200" cap="none" spc="0" normalizeH="0" baseline="0" noProof="0" dirty="0">
                          <a:ln>
                            <a:noFill/>
                          </a:ln>
                          <a:solidFill>
                            <a:schemeClr val="dk1"/>
                          </a:solidFill>
                          <a:effectLst/>
                          <a:uLnTx/>
                          <a:uFillTx/>
                          <a:latin typeface="+mn-lt"/>
                          <a:ea typeface="+mn-ea"/>
                          <a:cs typeface="+mn-cs"/>
                        </a:rPr>
                      </a:br>
                      <a:r>
                        <a:rPr kumimoji="0" lang="en-US" sz="1300" b="0" i="0" u="none" strike="noStrike" kern="1200" cap="none" spc="0" normalizeH="0" baseline="0" noProof="0" dirty="0">
                          <a:ln>
                            <a:noFill/>
                          </a:ln>
                          <a:solidFill>
                            <a:schemeClr val="dk1"/>
                          </a:solidFill>
                          <a:effectLst/>
                          <a:uLnTx/>
                          <a:uFillTx/>
                          <a:latin typeface="+mn-lt"/>
                          <a:ea typeface="+mn-ea"/>
                          <a:cs typeface="+mn-cs"/>
                        </a:rPr>
                        <a:t>Interacts with customers directly</a:t>
                      </a:r>
                    </a:p>
                  </a:txBody>
                  <a:tcPr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6"/>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en-US" sz="1300" b="0" kern="1200" spc="0" baseline="0" dirty="0">
                          <a:solidFill>
                            <a:schemeClr val="accent6"/>
                          </a:solidFill>
                          <a:latin typeface="Franklin Gothic Book" panose="020B0503020102020204" pitchFamily="34" charset="0"/>
                          <a:ea typeface="+mn-ea"/>
                          <a:cs typeface="+mn-cs"/>
                        </a:rPr>
                        <a:t>Sales</a:t>
                      </a:r>
                    </a:p>
                    <a:p>
                      <a:r>
                        <a:rPr lang="en-US" sz="1300" b="0" kern="1200" spc="0" baseline="0" dirty="0">
                          <a:solidFill>
                            <a:schemeClr val="accent6"/>
                          </a:solidFill>
                          <a:latin typeface="Franklin Gothic Book" panose="020B0503020102020204" pitchFamily="34" charset="0"/>
                          <a:ea typeface="+mn-ea"/>
                          <a:cs typeface="+mn-cs"/>
                        </a:rPr>
                        <a:t>Customer Serv. </a:t>
                      </a:r>
                    </a:p>
                    <a:p>
                      <a:r>
                        <a:rPr lang="en-US" sz="1300" b="0" kern="1200" spc="0" baseline="0" dirty="0">
                          <a:solidFill>
                            <a:schemeClr val="accent6"/>
                          </a:solidFill>
                          <a:latin typeface="Franklin Gothic Book" panose="020B0503020102020204" pitchFamily="34" charset="0"/>
                          <a:ea typeface="+mn-ea"/>
                          <a:cs typeface="+mn-cs"/>
                        </a:rPr>
                        <a:t>Operations</a:t>
                      </a:r>
                    </a:p>
                    <a:p>
                      <a:r>
                        <a:rPr lang="en-US" sz="1300" b="0" kern="1200" spc="0" baseline="0" dirty="0">
                          <a:solidFill>
                            <a:schemeClr val="accent6"/>
                          </a:solidFill>
                          <a:latin typeface="Franklin Gothic Book" panose="020B0503020102020204" pitchFamily="34" charset="0"/>
                          <a:ea typeface="+mn-ea"/>
                          <a:cs typeface="+mn-cs"/>
                        </a:rPr>
                        <a:t>…</a:t>
                      </a:r>
                    </a:p>
                  </a:txBody>
                  <a:tcPr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6"/>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a:buClrTx/>
                        <a:buSzPct val="80000"/>
                        <a:buFont typeface="Wingdings" panose="05000000000000000000" pitchFamily="2" charset="2"/>
                        <a:buChar char="§"/>
                      </a:lvl1pPr>
                      <a:lvl2pPr>
                        <a:buClrTx/>
                        <a:buSzPct val="80000"/>
                        <a:buFont typeface="Wingdings" panose="05000000000000000000" pitchFamily="2" charset="2"/>
                        <a:buChar char="§"/>
                      </a:lvl2pPr>
                      <a:lvl3pPr>
                        <a:buClrTx/>
                        <a:buSzPct val="80000"/>
                        <a:buFont typeface="Wingdings" panose="05000000000000000000" pitchFamily="2" charset="2"/>
                        <a:buChar char="§"/>
                      </a:lvl3pPr>
                      <a:lvl4pPr>
                        <a:buClrTx/>
                        <a:buSzPct val="80000"/>
                        <a:buFont typeface="Wingdings" panose="05000000000000000000" pitchFamily="2" charset="2"/>
                        <a:buChar char="§"/>
                      </a:lvl4pPr>
                      <a:lvl5pPr>
                        <a:buClrTx/>
                        <a:buSzPct val="80000"/>
                        <a:buFont typeface="Wingdings" panose="05000000000000000000" pitchFamily="2" charset="2"/>
                        <a:buChar char="§"/>
                      </a:lvl5pPr>
                      <a:lvl6pPr>
                        <a:buSzPct val="80000"/>
                        <a:buFont typeface="Wingdings" panose="05000000000000000000" pitchFamily="2" charset="2"/>
                        <a:buChar char="§"/>
                      </a:lvl6pPr>
                      <a:lvl7pPr>
                        <a:buSzPct val="80000"/>
                        <a:buFont typeface="Wingdings" panose="05000000000000000000" pitchFamily="2" charset="2"/>
                        <a:buChar char="§"/>
                      </a:lvl7pPr>
                      <a:lvl8pPr>
                        <a:buSzPct val="80000"/>
                        <a:buFont typeface="Wingdings" panose="05000000000000000000" pitchFamily="2" charset="2"/>
                        <a:buChar char="§"/>
                      </a:lvl8pPr>
                      <a:lvl9pPr>
                        <a:buSzPct val="80000"/>
                        <a:buFont typeface="Wingdings" panose="05000000000000000000" pitchFamily="2" charset="2"/>
                        <a:buChar char="§"/>
                      </a:lvl9pPr>
                    </a:lstStyle>
                    <a:p>
                      <a:pPr marL="171450" indent="-171450" algn="l" defTabSz="932742" rtl="0" eaLnBrk="1" latinLnBrk="0" hangingPunct="1">
                        <a:spcAft>
                          <a:spcPts val="300"/>
                        </a:spcAft>
                        <a:buClrTx/>
                        <a:buSzPct val="80000"/>
                        <a:buFont typeface="Wingdings" panose="05000000000000000000" pitchFamily="2" charset="2"/>
                        <a:buChar char="§"/>
                      </a:pPr>
                      <a:r>
                        <a:rPr lang="en-US" sz="1300" b="0" kern="1200" spc="0" baseline="0" dirty="0">
                          <a:solidFill>
                            <a:schemeClr val="tx1"/>
                          </a:solidFill>
                          <a:latin typeface="Franklin Gothic Book" panose="020B0503020102020204" pitchFamily="34" charset="0"/>
                          <a:ea typeface="+mn-ea"/>
                          <a:cs typeface="+mn-cs"/>
                        </a:rPr>
                        <a:t>Pro-active Conflict Resolution </a:t>
                      </a:r>
                    </a:p>
                    <a:p>
                      <a:pPr marL="171450" indent="-171450" algn="l" defTabSz="932742" rtl="0" eaLnBrk="1" latinLnBrk="0" hangingPunct="1">
                        <a:spcAft>
                          <a:spcPts val="300"/>
                        </a:spcAft>
                        <a:buClrTx/>
                        <a:buSzPct val="80000"/>
                        <a:buFont typeface="Wingdings" panose="05000000000000000000" pitchFamily="2" charset="2"/>
                        <a:buChar char="§"/>
                      </a:pPr>
                      <a:r>
                        <a:rPr lang="en-US" sz="1300" b="0" kern="1200" spc="0" baseline="0" dirty="0">
                          <a:solidFill>
                            <a:schemeClr val="tx1"/>
                          </a:solidFill>
                          <a:latin typeface="Franklin Gothic Book" panose="020B0503020102020204" pitchFamily="34" charset="0"/>
                          <a:ea typeface="+mn-ea"/>
                          <a:cs typeface="+mn-cs"/>
                        </a:rPr>
                        <a:t>Problem Solving</a:t>
                      </a:r>
                    </a:p>
                    <a:p>
                      <a:pPr marL="171450" indent="-171450" algn="l" defTabSz="932742" rtl="0" eaLnBrk="1" latinLnBrk="0" hangingPunct="1">
                        <a:spcAft>
                          <a:spcPts val="300"/>
                        </a:spcAft>
                        <a:buClrTx/>
                        <a:buSzPct val="80000"/>
                        <a:buFont typeface="Wingdings" panose="05000000000000000000" pitchFamily="2" charset="2"/>
                        <a:buChar char="§"/>
                      </a:pPr>
                      <a:r>
                        <a:rPr lang="en-US" sz="1300" b="0" kern="1200" spc="0" baseline="0" dirty="0">
                          <a:solidFill>
                            <a:schemeClr val="tx1"/>
                          </a:solidFill>
                          <a:latin typeface="Franklin Gothic Book" panose="020B0503020102020204" pitchFamily="34" charset="0"/>
                          <a:ea typeface="+mn-ea"/>
                          <a:cs typeface="+mn-cs"/>
                        </a:rPr>
                        <a:t>Productivity </a:t>
                      </a:r>
                    </a:p>
                  </a:txBody>
                  <a:tcPr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6"/>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32742" rtl="0" eaLnBrk="1" latinLnBrk="0" hangingPunct="1">
                        <a:lnSpc>
                          <a:spcPct val="90000"/>
                        </a:lnSpc>
                        <a:spcBef>
                          <a:spcPts val="300"/>
                        </a:spcBef>
                        <a:spcAft>
                          <a:spcPts val="300"/>
                        </a:spcAft>
                        <a:buClrTx/>
                        <a:buSzPct val="80000"/>
                        <a:buFont typeface="Wingdings" panose="05000000000000000000" pitchFamily="2" charset="2"/>
                        <a:buChar char="§"/>
                      </a:pPr>
                      <a:r>
                        <a:rPr lang="en-US" sz="1300" b="0" kern="1200" spc="0" baseline="0" dirty="0">
                          <a:solidFill>
                            <a:schemeClr val="tx1"/>
                          </a:solidFill>
                          <a:latin typeface="Franklin Gothic Book" panose="020B0503020102020204" pitchFamily="34" charset="0"/>
                          <a:ea typeface="+mn-ea"/>
                          <a:cs typeface="+mn-cs"/>
                        </a:rPr>
                        <a:t>Outside-In thinking</a:t>
                      </a:r>
                    </a:p>
                    <a:p>
                      <a:pPr marL="171450" marR="0" lvl="0" indent="-171450" algn="l" defTabSz="932742" rtl="0" eaLnBrk="1" latinLnBrk="0" hangingPunct="1">
                        <a:lnSpc>
                          <a:spcPct val="90000"/>
                        </a:lnSpc>
                        <a:spcBef>
                          <a:spcPts val="300"/>
                        </a:spcBef>
                        <a:spcAft>
                          <a:spcPts val="300"/>
                        </a:spcAft>
                        <a:buClrTx/>
                        <a:buSzPct val="80000"/>
                        <a:buFont typeface="Wingdings" panose="05000000000000000000" pitchFamily="2" charset="2"/>
                        <a:buChar char="§"/>
                      </a:pPr>
                      <a:r>
                        <a:rPr lang="en-US" sz="1300" b="0" kern="1200" spc="0" baseline="0" dirty="0">
                          <a:solidFill>
                            <a:schemeClr val="tx1"/>
                          </a:solidFill>
                          <a:latin typeface="Franklin Gothic Book" panose="020B0503020102020204" pitchFamily="34" charset="0"/>
                          <a:ea typeface="+mn-ea"/>
                          <a:cs typeface="+mn-cs"/>
                        </a:rPr>
                        <a:t>Understanding customer needs and journeys </a:t>
                      </a:r>
                    </a:p>
                    <a:p>
                      <a:pPr marL="171450" marR="0" lvl="0" indent="-171450" algn="l" defTabSz="932742" rtl="0" eaLnBrk="1" latinLnBrk="0" hangingPunct="1">
                        <a:lnSpc>
                          <a:spcPct val="90000"/>
                        </a:lnSpc>
                        <a:spcBef>
                          <a:spcPts val="300"/>
                        </a:spcBef>
                        <a:spcAft>
                          <a:spcPts val="300"/>
                        </a:spcAft>
                        <a:buClrTx/>
                        <a:buSzPct val="80000"/>
                        <a:buFont typeface="Wingdings" panose="05000000000000000000" pitchFamily="2" charset="2"/>
                        <a:buChar char="§"/>
                      </a:pPr>
                      <a:r>
                        <a:rPr lang="en-US" sz="1300" b="0" kern="1200" spc="0" baseline="0" dirty="0">
                          <a:solidFill>
                            <a:schemeClr val="tx1"/>
                          </a:solidFill>
                          <a:latin typeface="Franklin Gothic Book" panose="020B0503020102020204" pitchFamily="34" charset="0"/>
                          <a:ea typeface="+mn-ea"/>
                          <a:cs typeface="+mn-cs"/>
                        </a:rPr>
                        <a:t>Using CX Skills in simple and complex interactions</a:t>
                      </a:r>
                    </a:p>
                  </a:txBody>
                  <a:tcPr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6"/>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32742" rtl="0" eaLnBrk="1" latinLnBrk="0" hangingPunct="1">
                        <a:lnSpc>
                          <a:spcPct val="90000"/>
                        </a:lnSpc>
                        <a:spcBef>
                          <a:spcPts val="300"/>
                        </a:spcBef>
                        <a:spcAft>
                          <a:spcPts val="300"/>
                        </a:spcAft>
                        <a:buClrTx/>
                        <a:buSzPct val="80000"/>
                        <a:buFont typeface="Wingdings" panose="05000000000000000000" pitchFamily="2" charset="2"/>
                        <a:buChar char="§"/>
                      </a:pPr>
                      <a:r>
                        <a:rPr lang="en-US" sz="1300" b="0" kern="1200" spc="0" baseline="0" noProof="0" dirty="0">
                          <a:solidFill>
                            <a:schemeClr val="tx1"/>
                          </a:solidFill>
                          <a:latin typeface="Franklin Gothic Book" panose="020B0503020102020204" pitchFamily="34" charset="0"/>
                          <a:ea typeface="+mn-ea"/>
                          <a:cs typeface="+mn-cs"/>
                        </a:rPr>
                        <a:t> Why CX, What’s In it for Me</a:t>
                      </a:r>
                      <a:endParaRPr lang="en-US" sz="1300" b="0" kern="1200" spc="0" baseline="0" dirty="0">
                        <a:solidFill>
                          <a:schemeClr val="tx1"/>
                        </a:solidFill>
                        <a:latin typeface="Franklin Gothic Book" panose="020B0503020102020204" pitchFamily="34" charset="0"/>
                        <a:ea typeface="+mn-ea"/>
                        <a:cs typeface="+mn-cs"/>
                      </a:endParaRPr>
                    </a:p>
                    <a:p>
                      <a:pPr marL="171450" marR="0" lvl="0" indent="-171450" algn="l" defTabSz="932742" rtl="0" eaLnBrk="1" latinLnBrk="0" hangingPunct="1">
                        <a:lnSpc>
                          <a:spcPct val="90000"/>
                        </a:lnSpc>
                        <a:spcBef>
                          <a:spcPts val="300"/>
                        </a:spcBef>
                        <a:spcAft>
                          <a:spcPts val="300"/>
                        </a:spcAft>
                        <a:buClrTx/>
                        <a:buSzPct val="80000"/>
                        <a:buFont typeface="Wingdings" panose="05000000000000000000" pitchFamily="2" charset="2"/>
                        <a:buChar char="§"/>
                      </a:pPr>
                      <a:r>
                        <a:rPr lang="en-US" sz="1300" b="0" kern="1200" spc="0" baseline="0" noProof="0" dirty="0">
                          <a:solidFill>
                            <a:schemeClr val="tx1"/>
                          </a:solidFill>
                          <a:latin typeface="Franklin Gothic Book" panose="020B0503020102020204" pitchFamily="34" charset="0"/>
                          <a:ea typeface="+mn-ea"/>
                          <a:cs typeface="+mn-cs"/>
                        </a:rPr>
                        <a:t> Conflict Management </a:t>
                      </a:r>
                      <a:endParaRPr lang="en-US" sz="1300" b="0" kern="1200" spc="0" baseline="0" dirty="0">
                        <a:solidFill>
                          <a:schemeClr val="tx1"/>
                        </a:solidFill>
                        <a:latin typeface="Franklin Gothic Book" panose="020B0503020102020204" pitchFamily="34" charset="0"/>
                        <a:ea typeface="+mn-ea"/>
                        <a:cs typeface="+mn-cs"/>
                      </a:endParaRPr>
                    </a:p>
                    <a:p>
                      <a:pPr marL="171450" marR="0" lvl="0" indent="-171450" algn="l" defTabSz="932742" rtl="0" eaLnBrk="1" latinLnBrk="0" hangingPunct="1">
                        <a:lnSpc>
                          <a:spcPct val="90000"/>
                        </a:lnSpc>
                        <a:spcBef>
                          <a:spcPts val="300"/>
                        </a:spcBef>
                        <a:spcAft>
                          <a:spcPts val="300"/>
                        </a:spcAft>
                        <a:buClrTx/>
                        <a:buSzPct val="80000"/>
                        <a:buFont typeface="Wingdings" panose="05000000000000000000" pitchFamily="2" charset="2"/>
                        <a:buChar char="§"/>
                      </a:pPr>
                      <a:r>
                        <a:rPr lang="en-US" sz="1300" b="0" kern="1200" spc="0" baseline="0" noProof="0" dirty="0">
                          <a:solidFill>
                            <a:schemeClr val="tx1"/>
                          </a:solidFill>
                          <a:latin typeface="Franklin Gothic Book" panose="020B0503020102020204" pitchFamily="34" charset="0"/>
                          <a:ea typeface="+mn-ea"/>
                          <a:cs typeface="+mn-cs"/>
                        </a:rPr>
                        <a:t> Expectation Setting </a:t>
                      </a:r>
                      <a:endParaRPr lang="en-US" sz="1300" b="0" kern="1200" spc="0" baseline="0" dirty="0">
                        <a:solidFill>
                          <a:schemeClr val="tx1"/>
                        </a:solidFill>
                        <a:latin typeface="Franklin Gothic Book" panose="020B0503020102020204" pitchFamily="34" charset="0"/>
                        <a:ea typeface="+mn-ea"/>
                        <a:cs typeface="+mn-cs"/>
                      </a:endParaRPr>
                    </a:p>
                    <a:p>
                      <a:pPr marL="171450" marR="0" lvl="0" indent="-171450" algn="l" defTabSz="932742" rtl="0" eaLnBrk="1" latinLnBrk="0" hangingPunct="1">
                        <a:lnSpc>
                          <a:spcPct val="90000"/>
                        </a:lnSpc>
                        <a:spcBef>
                          <a:spcPts val="300"/>
                        </a:spcBef>
                        <a:spcAft>
                          <a:spcPts val="300"/>
                        </a:spcAft>
                        <a:buClrTx/>
                        <a:buSzPct val="80000"/>
                        <a:buFont typeface="Wingdings" panose="05000000000000000000" pitchFamily="2" charset="2"/>
                        <a:buChar char="§"/>
                      </a:pPr>
                      <a:r>
                        <a:rPr lang="en-US" sz="1300" b="0" kern="1200" spc="0" baseline="0" noProof="0" dirty="0">
                          <a:solidFill>
                            <a:schemeClr val="tx1"/>
                          </a:solidFill>
                          <a:latin typeface="Franklin Gothic Book" panose="020B0503020102020204" pitchFamily="34" charset="0"/>
                          <a:ea typeface="+mn-ea"/>
                          <a:cs typeface="+mn-cs"/>
                        </a:rPr>
                        <a:t> Empathy</a:t>
                      </a:r>
                      <a:endParaRPr lang="en-US" sz="1300" b="0" kern="1200" spc="0" baseline="0" dirty="0">
                        <a:solidFill>
                          <a:schemeClr val="tx1"/>
                        </a:solidFill>
                        <a:latin typeface="Franklin Gothic Book" panose="020B0503020102020204" pitchFamily="34" charset="0"/>
                        <a:ea typeface="+mn-ea"/>
                        <a:cs typeface="+mn-cs"/>
                      </a:endParaRPr>
                    </a:p>
                  </a:txBody>
                  <a:tcPr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6"/>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258481">
                <a:tc>
                  <a:txBody>
                    <a:bodyPr/>
                    <a:lstStyle/>
                    <a:p>
                      <a:pPr marL="0" marR="0" algn="l" defTabSz="932742" rtl="0" eaLnBrk="1" latinLnBrk="0" hangingPunct="1">
                        <a:lnSpc>
                          <a:spcPct val="90000"/>
                        </a:lnSpc>
                        <a:spcBef>
                          <a:spcPts val="300"/>
                        </a:spcBef>
                        <a:spcAft>
                          <a:spcPts val="300"/>
                        </a:spcAft>
                      </a:pPr>
                      <a:endParaRPr lang="en-US" sz="1300" b="0" kern="1200" spc="0" baseline="0" dirty="0">
                        <a:solidFill>
                          <a:schemeClr val="accent6"/>
                        </a:solidFill>
                        <a:latin typeface="Franklin Gothic Medium" panose="020B0603020102020204" pitchFamily="34" charset="0"/>
                        <a:ea typeface="+mn-ea"/>
                        <a:cs typeface="+mn-cs"/>
                      </a:endParaRPr>
                    </a:p>
                  </a:txBody>
                  <a:tcPr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ysDot"/>
                      <a:round/>
                      <a:headEnd type="none" w="med" len="med"/>
                      <a:tailEnd type="none" w="med" len="med"/>
                    </a:lnT>
                    <a:lnB w="12700" cap="flat" cmpd="sng" algn="ctr">
                      <a:solidFill>
                        <a:schemeClr val="accent6"/>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6350" marR="0" lvl="0" indent="0" algn="l" defTabSz="914400" rtl="0" eaLnBrk="1" fontAlgn="auto" latinLnBrk="0" hangingPunct="1">
                        <a:lnSpc>
                          <a:spcPct val="90000"/>
                        </a:lnSpc>
                        <a:spcBef>
                          <a:spcPts val="1800"/>
                        </a:spcBef>
                        <a:spcAft>
                          <a:spcPts val="0"/>
                        </a:spcAft>
                        <a:buClr>
                          <a:srgbClr val="7E4487"/>
                        </a:buClr>
                        <a:buSzPct val="100000"/>
                        <a:buFont typeface="Arial" panose="020B0604020202020204" pitchFamily="34" charset="0"/>
                        <a:buNone/>
                        <a:tabLst/>
                        <a:defRPr/>
                      </a:pPr>
                      <a:r>
                        <a:rPr kumimoji="0" lang="en-US" sz="2000" b="0" i="0" u="none" strike="noStrike" kern="1200" cap="none" spc="0" normalizeH="0" baseline="0" noProof="0" dirty="0">
                          <a:ln>
                            <a:noFill/>
                          </a:ln>
                          <a:solidFill>
                            <a:schemeClr val="dk1"/>
                          </a:solidFill>
                          <a:effectLst/>
                          <a:uLnTx/>
                          <a:uFillTx/>
                          <a:latin typeface="Franklin Gothic Medium" panose="020B0603020102020204" pitchFamily="34" charset="0"/>
                          <a:ea typeface="+mn-ea"/>
                          <a:cs typeface="+mn-cs"/>
                        </a:rPr>
                        <a:t>Indirect</a:t>
                      </a:r>
                      <a:r>
                        <a:rPr kumimoji="0" lang="en-US" sz="1300" b="0" i="0" u="none" strike="noStrike" kern="1200" cap="none" spc="0" normalizeH="0" baseline="0" noProof="0" dirty="0">
                          <a:ln>
                            <a:noFill/>
                          </a:ln>
                          <a:solidFill>
                            <a:schemeClr val="dk1"/>
                          </a:solidFill>
                          <a:effectLst/>
                          <a:uLnTx/>
                          <a:uFillTx/>
                          <a:latin typeface="Franklin Gothic Medium" panose="020B0603020102020204" pitchFamily="34" charset="0"/>
                          <a:ea typeface="+mn-ea"/>
                          <a:cs typeface="+mn-cs"/>
                        </a:rPr>
                        <a:t> </a:t>
                      </a:r>
                      <a:br>
                        <a:rPr kumimoji="0" lang="en-US" sz="1300" b="0" i="0" u="none" strike="noStrike" kern="1200" cap="none" spc="0" normalizeH="0" baseline="0" noProof="0" dirty="0">
                          <a:ln>
                            <a:noFill/>
                          </a:ln>
                          <a:solidFill>
                            <a:schemeClr val="dk1"/>
                          </a:solidFill>
                          <a:effectLst/>
                          <a:uLnTx/>
                          <a:uFillTx/>
                          <a:latin typeface="+mn-lt"/>
                          <a:ea typeface="+mn-ea"/>
                          <a:cs typeface="+mn-cs"/>
                        </a:rPr>
                      </a:br>
                      <a:r>
                        <a:rPr kumimoji="0" lang="en-US" sz="1300" b="0" i="0" u="none" strike="noStrike" kern="1200" cap="none" spc="0" normalizeH="0" baseline="0" noProof="0" dirty="0">
                          <a:ln>
                            <a:noFill/>
                          </a:ln>
                          <a:solidFill>
                            <a:schemeClr val="dk1"/>
                          </a:solidFill>
                          <a:effectLst/>
                          <a:uLnTx/>
                          <a:uFillTx/>
                          <a:latin typeface="+mn-lt"/>
                          <a:ea typeface="+mn-ea"/>
                          <a:cs typeface="+mn-cs"/>
                        </a:rPr>
                        <a:t>Designs and influences customer  interactions</a:t>
                      </a:r>
                    </a:p>
                  </a:txBody>
                  <a:tcPr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ysDot"/>
                      <a:round/>
                      <a:headEnd type="none" w="med" len="med"/>
                      <a:tailEnd type="none" w="med" len="med"/>
                    </a:lnT>
                    <a:lnB w="12700" cap="flat" cmpd="sng" algn="ctr">
                      <a:solidFill>
                        <a:schemeClr val="accent6"/>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kumimoji="0" lang="en-US" sz="1300" b="0" i="0" u="none" strike="noStrike" kern="1200" cap="none" spc="0" normalizeH="0" baseline="0" noProof="0" dirty="0">
                          <a:ln>
                            <a:noFill/>
                          </a:ln>
                          <a:solidFill>
                            <a:schemeClr val="accent6"/>
                          </a:solidFill>
                          <a:effectLst/>
                          <a:uLnTx/>
                          <a:uFillTx/>
                          <a:latin typeface="Franklin Gothic Book" panose="020B0503020102020204" pitchFamily="34" charset="0"/>
                          <a:ea typeface="+mn-ea"/>
                          <a:cs typeface="+mn-cs"/>
                        </a:rPr>
                        <a:t>Product Mgmt.</a:t>
                      </a:r>
                    </a:p>
                    <a:p>
                      <a:r>
                        <a:rPr kumimoji="0" lang="en-US" sz="1300" b="0" i="0" u="none" strike="noStrike" kern="1200" cap="none" spc="0" normalizeH="0" baseline="0" noProof="0" dirty="0">
                          <a:ln>
                            <a:noFill/>
                          </a:ln>
                          <a:solidFill>
                            <a:schemeClr val="accent6"/>
                          </a:solidFill>
                          <a:effectLst/>
                          <a:uLnTx/>
                          <a:uFillTx/>
                          <a:latin typeface="Franklin Gothic Book" panose="020B0503020102020204" pitchFamily="34" charset="0"/>
                          <a:ea typeface="+mn-ea"/>
                          <a:cs typeface="+mn-cs"/>
                        </a:rPr>
                        <a:t>Marketing</a:t>
                      </a:r>
                    </a:p>
                    <a:p>
                      <a:r>
                        <a:rPr kumimoji="0" lang="en-US" sz="1300" b="0" i="0" u="none" strike="noStrike" kern="1200" cap="none" spc="0" normalizeH="0" baseline="0" noProof="0" dirty="0">
                          <a:ln>
                            <a:noFill/>
                          </a:ln>
                          <a:solidFill>
                            <a:schemeClr val="accent6"/>
                          </a:solidFill>
                          <a:effectLst/>
                          <a:uLnTx/>
                          <a:uFillTx/>
                          <a:latin typeface="Franklin Gothic Book" panose="020B0503020102020204" pitchFamily="34" charset="0"/>
                          <a:ea typeface="+mn-ea"/>
                          <a:cs typeface="+mn-cs"/>
                        </a:rPr>
                        <a:t>Info Tech. </a:t>
                      </a:r>
                    </a:p>
                    <a:p>
                      <a:r>
                        <a:rPr kumimoji="0" lang="en-US" sz="1300" b="0" i="0" u="none" strike="noStrike" kern="1200" cap="none" spc="0" normalizeH="0" baseline="0" noProof="0" dirty="0">
                          <a:ln>
                            <a:noFill/>
                          </a:ln>
                          <a:solidFill>
                            <a:schemeClr val="accent6"/>
                          </a:solidFill>
                          <a:effectLst/>
                          <a:uLnTx/>
                          <a:uFillTx/>
                          <a:latin typeface="Franklin Gothic Book" panose="020B0503020102020204" pitchFamily="34" charset="0"/>
                          <a:ea typeface="+mn-ea"/>
                          <a:cs typeface="+mn-cs"/>
                        </a:rPr>
                        <a:t>…</a:t>
                      </a:r>
                    </a:p>
                  </a:txBody>
                  <a:tcPr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ysDot"/>
                      <a:round/>
                      <a:headEnd type="none" w="med" len="med"/>
                      <a:tailEnd type="none" w="med" len="med"/>
                    </a:lnT>
                    <a:lnB w="12700" cap="flat" cmpd="sng" algn="ctr">
                      <a:solidFill>
                        <a:schemeClr val="accent6"/>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defTabSz="932742" rtl="0" eaLnBrk="1" fontAlgn="base" latinLnBrk="0" hangingPunct="1">
                        <a:spcAft>
                          <a:spcPts val="300"/>
                        </a:spcAft>
                        <a:buClrTx/>
                        <a:buSzPct val="80000"/>
                        <a:buFont typeface="Wingdings" panose="05000000000000000000" pitchFamily="2" charset="2"/>
                        <a:buChar char="§"/>
                      </a:pPr>
                      <a:r>
                        <a:rPr lang="en-US" sz="1300" b="0" kern="1200" spc="0" baseline="0" dirty="0">
                          <a:solidFill>
                            <a:schemeClr val="tx1"/>
                          </a:solidFill>
                          <a:latin typeface="Franklin Gothic Book" panose="020B0503020102020204" pitchFamily="34" charset="0"/>
                          <a:ea typeface="+mn-ea"/>
                          <a:cs typeface="+mn-cs"/>
                        </a:rPr>
                        <a:t>Optimizing processes​</a:t>
                      </a:r>
                    </a:p>
                    <a:p>
                      <a:pPr marL="171450" indent="-171450" algn="l" defTabSz="932742" rtl="0" eaLnBrk="1" fontAlgn="base" latinLnBrk="0" hangingPunct="1">
                        <a:spcAft>
                          <a:spcPts val="300"/>
                        </a:spcAft>
                        <a:buClrTx/>
                        <a:buSzPct val="80000"/>
                        <a:buFont typeface="Wingdings" panose="05000000000000000000" pitchFamily="2" charset="2"/>
                        <a:buChar char="§"/>
                      </a:pPr>
                      <a:r>
                        <a:rPr lang="en-US" sz="1300" b="0" kern="1200" spc="0" baseline="0" dirty="0">
                          <a:solidFill>
                            <a:schemeClr val="tx1"/>
                          </a:solidFill>
                          <a:latin typeface="Franklin Gothic Book" panose="020B0503020102020204" pitchFamily="34" charset="0"/>
                          <a:ea typeface="+mn-ea"/>
                          <a:cs typeface="+mn-cs"/>
                        </a:rPr>
                        <a:t>Implementing efficiency ​</a:t>
                      </a:r>
                    </a:p>
                    <a:p>
                      <a:pPr marL="171450" indent="-171450" algn="l" defTabSz="932742" rtl="0" eaLnBrk="1" fontAlgn="base" latinLnBrk="0" hangingPunct="1">
                        <a:spcAft>
                          <a:spcPts val="300"/>
                        </a:spcAft>
                        <a:buClrTx/>
                        <a:buSzPct val="80000"/>
                        <a:buFont typeface="Wingdings" panose="05000000000000000000" pitchFamily="2" charset="2"/>
                        <a:buChar char="§"/>
                      </a:pPr>
                      <a:r>
                        <a:rPr lang="en-US" sz="1300" b="0" kern="1200" spc="0" baseline="0" dirty="0">
                          <a:solidFill>
                            <a:schemeClr val="tx1"/>
                          </a:solidFill>
                          <a:latin typeface="Franklin Gothic Book" panose="020B0503020102020204" pitchFamily="34" charset="0"/>
                          <a:ea typeface="+mn-ea"/>
                          <a:cs typeface="+mn-cs"/>
                        </a:rPr>
                        <a:t>Tracking results</a:t>
                      </a:r>
                      <a:endParaRPr kumimoji="0" lang="en-US" sz="1300" b="0" i="0" u="none" strike="noStrike" kern="1200" cap="none" spc="0" normalizeH="0" baseline="0" noProof="0" dirty="0">
                        <a:ln>
                          <a:noFill/>
                        </a:ln>
                        <a:solidFill>
                          <a:srgbClr val="000000"/>
                        </a:solidFill>
                        <a:effectLst/>
                        <a:uLnTx/>
                        <a:uFillTx/>
                        <a:latin typeface="Franklin Gothic Book" panose="020B0503020102020204" pitchFamily="34" charset="0"/>
                        <a:ea typeface="+mn-ea"/>
                        <a:cs typeface="+mn-cs"/>
                      </a:endParaRPr>
                    </a:p>
                  </a:txBody>
                  <a:tcPr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ysDot"/>
                      <a:round/>
                      <a:headEnd type="none" w="med" len="med"/>
                      <a:tailEnd type="none" w="med" len="med"/>
                    </a:lnT>
                    <a:lnB w="12700" cap="flat" cmpd="sng" algn="ctr">
                      <a:solidFill>
                        <a:schemeClr val="accent6"/>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32742" rtl="0" eaLnBrk="1" latinLnBrk="0" hangingPunct="1">
                        <a:lnSpc>
                          <a:spcPct val="90000"/>
                        </a:lnSpc>
                        <a:spcBef>
                          <a:spcPts val="300"/>
                        </a:spcBef>
                        <a:spcAft>
                          <a:spcPts val="300"/>
                        </a:spcAft>
                        <a:buClrTx/>
                        <a:buSzPct val="80000"/>
                        <a:buFont typeface="Wingdings" panose="05000000000000000000" pitchFamily="2" charset="2"/>
                        <a:buChar char="§"/>
                      </a:pPr>
                      <a:r>
                        <a:rPr lang="en-US" sz="1300" b="0" kern="1200" spc="0" baseline="0" dirty="0">
                          <a:solidFill>
                            <a:schemeClr val="tx1"/>
                          </a:solidFill>
                          <a:latin typeface="Franklin Gothic Book" panose="020B0503020102020204" pitchFamily="34" charset="0"/>
                          <a:ea typeface="+mn-ea"/>
                          <a:cs typeface="+mn-cs"/>
                        </a:rPr>
                        <a:t>Understanding customer journeys </a:t>
                      </a:r>
                    </a:p>
                    <a:p>
                      <a:pPr marL="171450" marR="0" lvl="0" indent="-171450" algn="l" defTabSz="932742" rtl="0" eaLnBrk="1" latinLnBrk="0" hangingPunct="1">
                        <a:lnSpc>
                          <a:spcPct val="90000"/>
                        </a:lnSpc>
                        <a:spcBef>
                          <a:spcPts val="300"/>
                        </a:spcBef>
                        <a:spcAft>
                          <a:spcPts val="300"/>
                        </a:spcAft>
                        <a:buClrTx/>
                        <a:buSzPct val="80000"/>
                        <a:buFont typeface="Wingdings" panose="05000000000000000000" pitchFamily="2" charset="2"/>
                        <a:buChar char="§"/>
                      </a:pPr>
                      <a:r>
                        <a:rPr lang="en-US" sz="1300" b="0" kern="1200" spc="0" baseline="0" dirty="0">
                          <a:solidFill>
                            <a:schemeClr val="tx1"/>
                          </a:solidFill>
                          <a:latin typeface="Franklin Gothic Book" panose="020B0503020102020204" pitchFamily="34" charset="0"/>
                          <a:ea typeface="+mn-ea"/>
                          <a:cs typeface="+mn-cs"/>
                        </a:rPr>
                        <a:t>Innovating Design </a:t>
                      </a:r>
                    </a:p>
                    <a:p>
                      <a:pPr marL="171450" marR="0" lvl="0" indent="-171450" algn="l" defTabSz="932742" rtl="0" eaLnBrk="1" latinLnBrk="0" hangingPunct="1">
                        <a:lnSpc>
                          <a:spcPct val="90000"/>
                        </a:lnSpc>
                        <a:spcBef>
                          <a:spcPts val="300"/>
                        </a:spcBef>
                        <a:spcAft>
                          <a:spcPts val="300"/>
                        </a:spcAft>
                        <a:buClrTx/>
                        <a:buSzPct val="80000"/>
                        <a:buFont typeface="Wingdings" panose="05000000000000000000" pitchFamily="2" charset="2"/>
                        <a:buChar char="§"/>
                      </a:pPr>
                      <a:r>
                        <a:rPr lang="en-US" sz="1300" b="0" kern="1200" spc="0" baseline="0" dirty="0">
                          <a:solidFill>
                            <a:schemeClr val="tx1"/>
                          </a:solidFill>
                          <a:latin typeface="Franklin Gothic Book" panose="020B0503020102020204" pitchFamily="34" charset="0"/>
                          <a:ea typeface="+mn-ea"/>
                          <a:cs typeface="+mn-cs"/>
                        </a:rPr>
                        <a:t>Analyzing results for potential and actual impact </a:t>
                      </a:r>
                    </a:p>
                  </a:txBody>
                  <a:tcPr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ysDot"/>
                      <a:round/>
                      <a:headEnd type="none" w="med" len="med"/>
                      <a:tailEnd type="none" w="med" len="med"/>
                    </a:lnT>
                    <a:lnB w="12700" cap="flat" cmpd="sng" algn="ctr">
                      <a:solidFill>
                        <a:schemeClr val="accent6"/>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32742" rtl="0" eaLnBrk="1" latinLnBrk="0" hangingPunct="1">
                        <a:lnSpc>
                          <a:spcPct val="90000"/>
                        </a:lnSpc>
                        <a:spcBef>
                          <a:spcPts val="300"/>
                        </a:spcBef>
                        <a:spcAft>
                          <a:spcPts val="300"/>
                        </a:spcAft>
                        <a:buClrTx/>
                        <a:buSzPct val="80000"/>
                        <a:buFont typeface="Wingdings" panose="05000000000000000000" pitchFamily="2" charset="2"/>
                        <a:buChar char="§"/>
                      </a:pPr>
                      <a:r>
                        <a:rPr lang="en-US" sz="1300" b="0" kern="1200" spc="0" baseline="0" dirty="0">
                          <a:solidFill>
                            <a:schemeClr val="tx1"/>
                          </a:solidFill>
                          <a:latin typeface="Franklin Gothic Book" panose="020B0503020102020204" pitchFamily="34" charset="0"/>
                          <a:ea typeface="+mn-ea"/>
                          <a:cs typeface="+mn-cs"/>
                        </a:rPr>
                        <a:t>Value of CX</a:t>
                      </a:r>
                    </a:p>
                    <a:p>
                      <a:pPr marL="171450" marR="0" lvl="0" indent="-171450" algn="l" defTabSz="932742" rtl="0" eaLnBrk="1" latinLnBrk="0" hangingPunct="1">
                        <a:lnSpc>
                          <a:spcPct val="90000"/>
                        </a:lnSpc>
                        <a:spcBef>
                          <a:spcPts val="300"/>
                        </a:spcBef>
                        <a:spcAft>
                          <a:spcPts val="300"/>
                        </a:spcAft>
                        <a:buClrTx/>
                        <a:buSzPct val="80000"/>
                        <a:buFont typeface="Wingdings" panose="05000000000000000000" pitchFamily="2" charset="2"/>
                        <a:buChar char="§"/>
                      </a:pPr>
                      <a:r>
                        <a:rPr lang="en-US" sz="1300" b="0" kern="1200" spc="0" baseline="0" noProof="0" dirty="0">
                          <a:solidFill>
                            <a:schemeClr val="tx1"/>
                          </a:solidFill>
                          <a:latin typeface="Franklin Gothic Book" panose="020B0503020102020204" pitchFamily="34" charset="0"/>
                          <a:ea typeface="+mn-ea"/>
                          <a:cs typeface="+mn-cs"/>
                        </a:rPr>
                        <a:t>Design Thinking, Storyboards </a:t>
                      </a:r>
                      <a:endParaRPr lang="en-US" sz="1300" b="0" kern="1200" spc="0" baseline="0" dirty="0">
                        <a:solidFill>
                          <a:schemeClr val="tx1"/>
                        </a:solidFill>
                        <a:latin typeface="Franklin Gothic Book" panose="020B0503020102020204" pitchFamily="34" charset="0"/>
                        <a:ea typeface="+mn-ea"/>
                        <a:cs typeface="+mn-cs"/>
                      </a:endParaRPr>
                    </a:p>
                    <a:p>
                      <a:pPr marL="171450" marR="0" lvl="0" indent="-171450" algn="l" defTabSz="932742" rtl="0" eaLnBrk="1" latinLnBrk="0" hangingPunct="1">
                        <a:lnSpc>
                          <a:spcPct val="90000"/>
                        </a:lnSpc>
                        <a:spcBef>
                          <a:spcPts val="300"/>
                        </a:spcBef>
                        <a:spcAft>
                          <a:spcPts val="300"/>
                        </a:spcAft>
                        <a:buClrTx/>
                        <a:buSzPct val="80000"/>
                        <a:buFont typeface="Wingdings" panose="05000000000000000000" pitchFamily="2" charset="2"/>
                        <a:buChar char="§"/>
                      </a:pPr>
                      <a:r>
                        <a:rPr lang="en-US" sz="1300" b="0" kern="1200" spc="0" baseline="0" noProof="0" dirty="0">
                          <a:solidFill>
                            <a:schemeClr val="tx1"/>
                          </a:solidFill>
                          <a:latin typeface="Franklin Gothic Book" panose="020B0503020102020204" pitchFamily="34" charset="0"/>
                          <a:ea typeface="+mn-ea"/>
                          <a:cs typeface="+mn-cs"/>
                        </a:rPr>
                        <a:t>Measurement Strategy </a:t>
                      </a:r>
                    </a:p>
                    <a:p>
                      <a:pPr marL="171450" marR="0" lvl="0" indent="-171450" algn="l" defTabSz="932742" rtl="0" eaLnBrk="1" latinLnBrk="0" hangingPunct="1">
                        <a:lnSpc>
                          <a:spcPct val="90000"/>
                        </a:lnSpc>
                        <a:spcBef>
                          <a:spcPts val="300"/>
                        </a:spcBef>
                        <a:spcAft>
                          <a:spcPts val="300"/>
                        </a:spcAft>
                        <a:buClrTx/>
                        <a:buSzPct val="80000"/>
                        <a:buFont typeface="Wingdings" panose="05000000000000000000" pitchFamily="2" charset="2"/>
                        <a:buChar char="§"/>
                      </a:pPr>
                      <a:r>
                        <a:rPr lang="en-US" sz="1300" b="0" kern="1200" spc="0" baseline="0" noProof="0" dirty="0">
                          <a:solidFill>
                            <a:schemeClr val="tx1"/>
                          </a:solidFill>
                          <a:latin typeface="Franklin Gothic Book" panose="020B0503020102020204" pitchFamily="34" charset="0"/>
                          <a:ea typeface="+mn-ea"/>
                          <a:cs typeface="+mn-cs"/>
                        </a:rPr>
                        <a:t>ROI Analysis  </a:t>
                      </a:r>
                      <a:endParaRPr lang="en-US" sz="1300" b="0" kern="1200" spc="0" baseline="0" dirty="0">
                        <a:solidFill>
                          <a:schemeClr val="tx1"/>
                        </a:solidFill>
                        <a:latin typeface="Franklin Gothic Book" panose="020B0503020102020204" pitchFamily="34" charset="0"/>
                        <a:ea typeface="+mn-ea"/>
                        <a:cs typeface="+mn-cs"/>
                      </a:endParaRPr>
                    </a:p>
                  </a:txBody>
                  <a:tcPr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ysDot"/>
                      <a:round/>
                      <a:headEnd type="none" w="med" len="med"/>
                      <a:tailEnd type="none" w="med" len="med"/>
                    </a:lnT>
                    <a:lnB w="12700" cap="flat" cmpd="sng" algn="ctr">
                      <a:solidFill>
                        <a:schemeClr val="accent6"/>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419932">
                <a:tc>
                  <a:txBody>
                    <a:bodyPr/>
                    <a:lstStyle/>
                    <a:p>
                      <a:pPr marL="0" marR="0" algn="l" defTabSz="932742" rtl="0" eaLnBrk="1" latinLnBrk="0" hangingPunct="1">
                        <a:lnSpc>
                          <a:spcPct val="90000"/>
                        </a:lnSpc>
                        <a:spcBef>
                          <a:spcPts val="300"/>
                        </a:spcBef>
                        <a:spcAft>
                          <a:spcPts val="300"/>
                        </a:spcAft>
                      </a:pPr>
                      <a:endParaRPr lang="en-US" sz="1300" b="0" kern="1200" spc="0" baseline="0" dirty="0">
                        <a:solidFill>
                          <a:schemeClr val="accent6"/>
                        </a:solidFill>
                        <a:latin typeface="Franklin Gothic Medium" panose="020B0603020102020204" pitchFamily="34" charset="0"/>
                        <a:ea typeface="+mn-ea"/>
                        <a:cs typeface="+mn-cs"/>
                      </a:endParaRPr>
                    </a:p>
                  </a:txBody>
                  <a:tcPr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ysDot"/>
                      <a:round/>
                      <a:headEnd type="none" w="med" len="med"/>
                      <a:tailEnd type="none" w="med" len="med"/>
                    </a:lnT>
                    <a:lnB w="12700" cap="flat" cmpd="sng" algn="ctr">
                      <a:solidFill>
                        <a:schemeClr val="accent6"/>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6350" marR="0" lvl="0" indent="0" algn="l" defTabSz="914400" rtl="0" eaLnBrk="1" fontAlgn="auto" latinLnBrk="0" hangingPunct="1">
                        <a:lnSpc>
                          <a:spcPct val="90000"/>
                        </a:lnSpc>
                        <a:spcBef>
                          <a:spcPts val="1800"/>
                        </a:spcBef>
                        <a:spcAft>
                          <a:spcPts val="0"/>
                        </a:spcAft>
                        <a:buClr>
                          <a:srgbClr val="7E4487"/>
                        </a:buClr>
                        <a:buSzPct val="100000"/>
                        <a:buFont typeface="Arial" panose="020B0604020202020204" pitchFamily="34" charset="0"/>
                        <a:buNone/>
                        <a:tabLst/>
                        <a:defRPr/>
                      </a:pPr>
                      <a:r>
                        <a:rPr kumimoji="0" lang="en-US" sz="2000" b="0" i="0" u="none" strike="noStrike" kern="1200" cap="none" spc="0" normalizeH="0" baseline="0" noProof="0" dirty="0">
                          <a:ln>
                            <a:noFill/>
                          </a:ln>
                          <a:solidFill>
                            <a:schemeClr val="dk1"/>
                          </a:solidFill>
                          <a:effectLst/>
                          <a:uLnTx/>
                          <a:uFillTx/>
                          <a:latin typeface="Franklin Gothic Medium" panose="020B0603020102020204" pitchFamily="34" charset="0"/>
                          <a:ea typeface="+mn-ea"/>
                          <a:cs typeface="+mn-cs"/>
                        </a:rPr>
                        <a:t>Low Contact </a:t>
                      </a:r>
                      <a:br>
                        <a:rPr kumimoji="0" lang="en-US" sz="1300" b="0" i="0" u="none" strike="noStrike" kern="1200" cap="none" spc="0" normalizeH="0" baseline="0" noProof="0" dirty="0">
                          <a:ln>
                            <a:noFill/>
                          </a:ln>
                          <a:solidFill>
                            <a:schemeClr val="dk1"/>
                          </a:solidFill>
                          <a:effectLst/>
                          <a:uLnTx/>
                          <a:uFillTx/>
                          <a:latin typeface="+mn-lt"/>
                          <a:ea typeface="+mn-ea"/>
                          <a:cs typeface="+mn-cs"/>
                        </a:rPr>
                      </a:br>
                      <a:r>
                        <a:rPr kumimoji="0" lang="en-US" sz="1300" b="0" i="0" u="none" strike="noStrike" kern="1200" cap="none" spc="0" normalizeH="0" baseline="0" noProof="0" dirty="0">
                          <a:ln>
                            <a:noFill/>
                          </a:ln>
                          <a:solidFill>
                            <a:schemeClr val="dk1"/>
                          </a:solidFill>
                          <a:effectLst/>
                          <a:uLnTx/>
                          <a:uFillTx/>
                          <a:latin typeface="+mn-lt"/>
                          <a:ea typeface="+mn-ea"/>
                          <a:cs typeface="+mn-cs"/>
                        </a:rPr>
                        <a:t>Supports the people and systems with which customers interact</a:t>
                      </a:r>
                    </a:p>
                  </a:txBody>
                  <a:tcPr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ysDot"/>
                      <a:round/>
                      <a:headEnd type="none" w="med" len="med"/>
                      <a:tailEnd type="none" w="med" len="med"/>
                    </a:lnT>
                    <a:lnB w="12700" cap="flat" cmpd="sng" algn="ctr">
                      <a:solidFill>
                        <a:schemeClr val="accent6"/>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kumimoji="0" lang="en-US" sz="1300" b="0" i="0" u="none" strike="noStrike" kern="1200" cap="none" spc="0" normalizeH="0" baseline="0" noProof="0" dirty="0">
                          <a:ln>
                            <a:noFill/>
                          </a:ln>
                          <a:solidFill>
                            <a:schemeClr val="accent6"/>
                          </a:solidFill>
                          <a:effectLst/>
                          <a:uLnTx/>
                          <a:uFillTx/>
                          <a:latin typeface="Franklin Gothic Book" panose="020B0503020102020204" pitchFamily="34" charset="0"/>
                          <a:ea typeface="+mn-ea"/>
                          <a:cs typeface="+mn-cs"/>
                        </a:rPr>
                        <a:t>Legal</a:t>
                      </a:r>
                    </a:p>
                    <a:p>
                      <a:r>
                        <a:rPr kumimoji="0" lang="en-US" sz="1300" b="0" i="0" u="none" strike="noStrike" kern="1200" cap="none" spc="0" normalizeH="0" baseline="0" noProof="0" dirty="0">
                          <a:ln>
                            <a:noFill/>
                          </a:ln>
                          <a:solidFill>
                            <a:schemeClr val="accent6"/>
                          </a:solidFill>
                          <a:effectLst/>
                          <a:uLnTx/>
                          <a:uFillTx/>
                          <a:latin typeface="Franklin Gothic Book" panose="020B0503020102020204" pitchFamily="34" charset="0"/>
                          <a:ea typeface="+mn-ea"/>
                          <a:cs typeface="+mn-cs"/>
                        </a:rPr>
                        <a:t>HR</a:t>
                      </a:r>
                    </a:p>
                    <a:p>
                      <a:r>
                        <a:rPr kumimoji="0" lang="en-US" sz="1300" b="0" i="0" u="none" strike="noStrike" kern="1200" cap="none" spc="0" normalizeH="0" baseline="0" noProof="0" dirty="0">
                          <a:ln>
                            <a:noFill/>
                          </a:ln>
                          <a:solidFill>
                            <a:schemeClr val="accent6"/>
                          </a:solidFill>
                          <a:effectLst/>
                          <a:uLnTx/>
                          <a:uFillTx/>
                          <a:latin typeface="Franklin Gothic Book" panose="020B0503020102020204" pitchFamily="34" charset="0"/>
                          <a:ea typeface="+mn-ea"/>
                          <a:cs typeface="+mn-cs"/>
                        </a:rPr>
                        <a:t>Finance </a:t>
                      </a:r>
                    </a:p>
                    <a:p>
                      <a:r>
                        <a:rPr kumimoji="0" lang="en-US" sz="1300" b="0" i="0" u="none" strike="noStrike" kern="1200" cap="none" spc="0" normalizeH="0" baseline="0" noProof="0" dirty="0">
                          <a:ln>
                            <a:noFill/>
                          </a:ln>
                          <a:solidFill>
                            <a:schemeClr val="accent6"/>
                          </a:solidFill>
                          <a:effectLst/>
                          <a:uLnTx/>
                          <a:uFillTx/>
                          <a:latin typeface="Franklin Gothic Book" panose="020B0503020102020204" pitchFamily="34" charset="0"/>
                          <a:ea typeface="+mn-ea"/>
                          <a:cs typeface="+mn-cs"/>
                        </a:rPr>
                        <a:t>…</a:t>
                      </a:r>
                    </a:p>
                  </a:txBody>
                  <a:tcPr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ysDot"/>
                      <a:round/>
                      <a:headEnd type="none" w="med" len="med"/>
                      <a:tailEnd type="none" w="med" len="med"/>
                    </a:lnT>
                    <a:lnB w="12700" cap="flat" cmpd="sng" algn="ctr">
                      <a:solidFill>
                        <a:schemeClr val="accent6"/>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defTabSz="932742" rtl="0" eaLnBrk="1" fontAlgn="base" latinLnBrk="0" hangingPunct="1">
                        <a:spcAft>
                          <a:spcPts val="300"/>
                        </a:spcAft>
                        <a:buClrTx/>
                        <a:buSzPct val="80000"/>
                        <a:buFont typeface="Wingdings" panose="05000000000000000000" pitchFamily="2" charset="2"/>
                        <a:buChar char="§"/>
                      </a:pPr>
                      <a:r>
                        <a:rPr lang="en-US" sz="1300" b="0" kern="1200" spc="0" baseline="0" noProof="0" dirty="0">
                          <a:solidFill>
                            <a:schemeClr val="tx1"/>
                          </a:solidFill>
                          <a:latin typeface="Franklin Gothic Book" panose="020B0503020102020204" pitchFamily="34" charset="0"/>
                          <a:ea typeface="+mn-ea"/>
                          <a:cs typeface="+mn-cs"/>
                        </a:rPr>
                        <a:t>Mitigate risk </a:t>
                      </a:r>
                    </a:p>
                    <a:p>
                      <a:pPr marL="171450" indent="-171450" algn="l" defTabSz="932742" rtl="0" eaLnBrk="1" fontAlgn="base" latinLnBrk="0" hangingPunct="1">
                        <a:spcAft>
                          <a:spcPts val="300"/>
                        </a:spcAft>
                        <a:buClrTx/>
                        <a:buSzPct val="80000"/>
                        <a:buFont typeface="Wingdings" panose="05000000000000000000" pitchFamily="2" charset="2"/>
                        <a:buChar char="§"/>
                      </a:pPr>
                      <a:r>
                        <a:rPr lang="en-US" sz="1300" b="0" kern="1200" spc="0" baseline="0" noProof="0" dirty="0">
                          <a:solidFill>
                            <a:schemeClr val="tx1"/>
                          </a:solidFill>
                          <a:latin typeface="Franklin Gothic Book" panose="020B0503020102020204" pitchFamily="34" charset="0"/>
                          <a:ea typeface="+mn-ea"/>
                          <a:cs typeface="+mn-cs"/>
                        </a:rPr>
                        <a:t>Align objectives with employee and organization health and wellness </a:t>
                      </a:r>
                    </a:p>
                  </a:txBody>
                  <a:tcPr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ysDot"/>
                      <a:round/>
                      <a:headEnd type="none" w="med" len="med"/>
                      <a:tailEnd type="none" w="med" len="med"/>
                    </a:lnT>
                    <a:lnB w="12700" cap="flat" cmpd="sng" algn="ctr">
                      <a:solidFill>
                        <a:schemeClr val="accent6"/>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32742" rtl="0" eaLnBrk="1" latinLnBrk="0" hangingPunct="1">
                        <a:lnSpc>
                          <a:spcPct val="90000"/>
                        </a:lnSpc>
                        <a:spcBef>
                          <a:spcPts val="300"/>
                        </a:spcBef>
                        <a:spcAft>
                          <a:spcPts val="300"/>
                        </a:spcAft>
                        <a:buClrTx/>
                        <a:buSzPct val="80000"/>
                        <a:buFont typeface="Wingdings" panose="05000000000000000000" pitchFamily="2" charset="2"/>
                        <a:buChar char="§"/>
                      </a:pPr>
                      <a:r>
                        <a:rPr lang="en-US" sz="1300" b="0" kern="1200" spc="0" baseline="0" dirty="0">
                          <a:solidFill>
                            <a:schemeClr val="tx1"/>
                          </a:solidFill>
                          <a:latin typeface="Franklin Gothic Book" panose="020B0503020102020204" pitchFamily="34" charset="0"/>
                          <a:ea typeface="+mn-ea"/>
                          <a:cs typeface="+mn-cs"/>
                        </a:rPr>
                        <a:t>Outside-In thinking</a:t>
                      </a:r>
                    </a:p>
                    <a:p>
                      <a:pPr marL="171450" marR="0" lvl="0" indent="-171450" algn="l" defTabSz="932742" rtl="0" eaLnBrk="1" latinLnBrk="0" hangingPunct="1">
                        <a:lnSpc>
                          <a:spcPct val="90000"/>
                        </a:lnSpc>
                        <a:spcBef>
                          <a:spcPts val="300"/>
                        </a:spcBef>
                        <a:spcAft>
                          <a:spcPts val="300"/>
                        </a:spcAft>
                        <a:buClrTx/>
                        <a:buSzPct val="80000"/>
                        <a:buFont typeface="Wingdings" panose="05000000000000000000" pitchFamily="2" charset="2"/>
                        <a:buChar char="§"/>
                      </a:pPr>
                      <a:r>
                        <a:rPr lang="en-US" sz="1300" b="0" kern="1200" spc="0" baseline="0" dirty="0">
                          <a:solidFill>
                            <a:schemeClr val="tx1"/>
                          </a:solidFill>
                          <a:latin typeface="Franklin Gothic Book" panose="020B0503020102020204" pitchFamily="34" charset="0"/>
                          <a:ea typeface="+mn-ea"/>
                          <a:cs typeface="+mn-cs"/>
                        </a:rPr>
                        <a:t>Innovating Design </a:t>
                      </a:r>
                    </a:p>
                    <a:p>
                      <a:pPr marL="171450" marR="0" lvl="0" indent="-171450" algn="l" defTabSz="932742" rtl="0" eaLnBrk="1" latinLnBrk="0" hangingPunct="1">
                        <a:lnSpc>
                          <a:spcPct val="90000"/>
                        </a:lnSpc>
                        <a:spcBef>
                          <a:spcPts val="300"/>
                        </a:spcBef>
                        <a:spcAft>
                          <a:spcPts val="300"/>
                        </a:spcAft>
                        <a:buClrTx/>
                        <a:buSzPct val="80000"/>
                        <a:buFont typeface="Wingdings" panose="05000000000000000000" pitchFamily="2" charset="2"/>
                        <a:buChar char="§"/>
                      </a:pPr>
                      <a:r>
                        <a:rPr lang="en-US" sz="1300" b="0" kern="1200" spc="0" baseline="0" dirty="0">
                          <a:solidFill>
                            <a:schemeClr val="tx1"/>
                          </a:solidFill>
                          <a:latin typeface="Franklin Gothic Book" panose="020B0503020102020204" pitchFamily="34" charset="0"/>
                          <a:ea typeface="+mn-ea"/>
                          <a:cs typeface="+mn-cs"/>
                        </a:rPr>
                        <a:t>Analyzing results for potential and actual impact </a:t>
                      </a:r>
                    </a:p>
                    <a:p>
                      <a:pPr marL="171450" marR="0" lvl="0" indent="-171450" algn="l" defTabSz="932742" rtl="0" eaLnBrk="1" latinLnBrk="0" hangingPunct="1">
                        <a:lnSpc>
                          <a:spcPct val="90000"/>
                        </a:lnSpc>
                        <a:spcBef>
                          <a:spcPts val="300"/>
                        </a:spcBef>
                        <a:spcAft>
                          <a:spcPts val="300"/>
                        </a:spcAft>
                        <a:buClrTx/>
                        <a:buSzPct val="80000"/>
                        <a:buFont typeface="Wingdings" panose="05000000000000000000" pitchFamily="2" charset="2"/>
                        <a:buChar char="§"/>
                      </a:pPr>
                      <a:r>
                        <a:rPr lang="en-US" sz="1300" b="0" kern="1200" spc="0" baseline="0" dirty="0">
                          <a:solidFill>
                            <a:schemeClr val="tx1"/>
                          </a:solidFill>
                          <a:latin typeface="Franklin Gothic Book" panose="020B0503020102020204" pitchFamily="34" charset="0"/>
                          <a:ea typeface="+mn-ea"/>
                          <a:cs typeface="+mn-cs"/>
                        </a:rPr>
                        <a:t>Talent Acquisition </a:t>
                      </a:r>
                    </a:p>
                  </a:txBody>
                  <a:tcPr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ysDot"/>
                      <a:round/>
                      <a:headEnd type="none" w="med" len="med"/>
                      <a:tailEnd type="none" w="med" len="med"/>
                    </a:lnT>
                    <a:lnB w="12700" cap="flat" cmpd="sng" algn="ctr">
                      <a:solidFill>
                        <a:schemeClr val="accent6"/>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32742" rtl="0" eaLnBrk="1" latinLnBrk="0" hangingPunct="1">
                        <a:lnSpc>
                          <a:spcPct val="90000"/>
                        </a:lnSpc>
                        <a:spcBef>
                          <a:spcPts val="300"/>
                        </a:spcBef>
                        <a:spcAft>
                          <a:spcPts val="300"/>
                        </a:spcAft>
                        <a:buClrTx/>
                        <a:buSzPct val="80000"/>
                        <a:buFont typeface="Wingdings" panose="05000000000000000000" pitchFamily="2" charset="2"/>
                        <a:buChar char="§"/>
                      </a:pPr>
                      <a:r>
                        <a:rPr lang="en-US" sz="1300" b="0" kern="1200" spc="0" baseline="0" noProof="0" dirty="0">
                          <a:solidFill>
                            <a:schemeClr val="tx1"/>
                          </a:solidFill>
                          <a:latin typeface="Franklin Gothic Book" panose="020B0503020102020204" pitchFamily="34" charset="0"/>
                          <a:ea typeface="+mn-ea"/>
                          <a:cs typeface="+mn-cs"/>
                        </a:rPr>
                        <a:t>Why CX, What’s In it for Me</a:t>
                      </a:r>
                      <a:endParaRPr lang="en-US" sz="1300" b="0" kern="1200" spc="0" baseline="0" dirty="0">
                        <a:solidFill>
                          <a:schemeClr val="tx1"/>
                        </a:solidFill>
                        <a:latin typeface="Franklin Gothic Book" panose="020B0503020102020204" pitchFamily="34" charset="0"/>
                        <a:ea typeface="+mn-ea"/>
                        <a:cs typeface="+mn-cs"/>
                      </a:endParaRPr>
                    </a:p>
                    <a:p>
                      <a:pPr marL="171450" marR="0" lvl="0" indent="-171450" algn="l" defTabSz="932742" rtl="0" eaLnBrk="1" latinLnBrk="0" hangingPunct="1">
                        <a:lnSpc>
                          <a:spcPct val="90000"/>
                        </a:lnSpc>
                        <a:spcBef>
                          <a:spcPts val="300"/>
                        </a:spcBef>
                        <a:spcAft>
                          <a:spcPts val="300"/>
                        </a:spcAft>
                        <a:buClrTx/>
                        <a:buSzPct val="80000"/>
                        <a:buFont typeface="Wingdings" panose="05000000000000000000" pitchFamily="2" charset="2"/>
                        <a:buChar char="§"/>
                      </a:pPr>
                      <a:r>
                        <a:rPr lang="en-US" sz="1300" b="0" kern="1200" spc="0" baseline="0" noProof="0" dirty="0">
                          <a:solidFill>
                            <a:schemeClr val="tx1"/>
                          </a:solidFill>
                          <a:latin typeface="Franklin Gothic Book" panose="020B0503020102020204" pitchFamily="34" charset="0"/>
                          <a:ea typeface="+mn-ea"/>
                          <a:cs typeface="+mn-cs"/>
                        </a:rPr>
                        <a:t>Survey Design </a:t>
                      </a:r>
                      <a:endParaRPr lang="en-US" sz="1300" b="0" kern="1200" spc="0" baseline="0" dirty="0">
                        <a:solidFill>
                          <a:schemeClr val="tx1"/>
                        </a:solidFill>
                        <a:latin typeface="Franklin Gothic Book" panose="020B0503020102020204" pitchFamily="34" charset="0"/>
                        <a:ea typeface="+mn-ea"/>
                        <a:cs typeface="+mn-cs"/>
                      </a:endParaRPr>
                    </a:p>
                    <a:p>
                      <a:pPr marL="171450" marR="0" lvl="0" indent="-171450" algn="l" defTabSz="932742" rtl="0" eaLnBrk="1" latinLnBrk="0" hangingPunct="1">
                        <a:lnSpc>
                          <a:spcPct val="90000"/>
                        </a:lnSpc>
                        <a:spcBef>
                          <a:spcPts val="300"/>
                        </a:spcBef>
                        <a:spcAft>
                          <a:spcPts val="300"/>
                        </a:spcAft>
                        <a:buClrTx/>
                        <a:buSzPct val="80000"/>
                        <a:buFont typeface="Wingdings" panose="05000000000000000000" pitchFamily="2" charset="2"/>
                        <a:buChar char="§"/>
                      </a:pPr>
                      <a:r>
                        <a:rPr lang="en-US" sz="1300" b="0" kern="1200" spc="0" baseline="0" noProof="0" dirty="0">
                          <a:solidFill>
                            <a:schemeClr val="tx1"/>
                          </a:solidFill>
                          <a:latin typeface="Franklin Gothic Book" panose="020B0503020102020204" pitchFamily="34" charset="0"/>
                          <a:ea typeface="+mn-ea"/>
                          <a:cs typeface="+mn-cs"/>
                        </a:rPr>
                        <a:t>Dashboard Design, Mgmt.</a:t>
                      </a:r>
                    </a:p>
                    <a:p>
                      <a:pPr marL="171450" marR="0" lvl="0" indent="-171450" algn="l" defTabSz="932742" rtl="0" eaLnBrk="1" latinLnBrk="0" hangingPunct="1">
                        <a:lnSpc>
                          <a:spcPct val="90000"/>
                        </a:lnSpc>
                        <a:spcBef>
                          <a:spcPts val="300"/>
                        </a:spcBef>
                        <a:spcAft>
                          <a:spcPts val="300"/>
                        </a:spcAft>
                        <a:buClrTx/>
                        <a:buSzPct val="80000"/>
                        <a:buFont typeface="Wingdings" panose="05000000000000000000" pitchFamily="2" charset="2"/>
                        <a:buChar char="§"/>
                      </a:pPr>
                      <a:r>
                        <a:rPr lang="en-US" sz="1300" b="0" kern="1200" spc="0" baseline="0" noProof="0" dirty="0">
                          <a:solidFill>
                            <a:schemeClr val="tx1"/>
                          </a:solidFill>
                          <a:latin typeface="Franklin Gothic Book" panose="020B0503020102020204" pitchFamily="34" charset="0"/>
                          <a:ea typeface="+mn-ea"/>
                          <a:cs typeface="+mn-cs"/>
                        </a:rPr>
                        <a:t>Innovation </a:t>
                      </a:r>
                    </a:p>
                    <a:p>
                      <a:pPr marL="171450" marR="0" lvl="0" indent="-171450" algn="l" defTabSz="932742" rtl="0" eaLnBrk="1" latinLnBrk="0" hangingPunct="1">
                        <a:lnSpc>
                          <a:spcPct val="90000"/>
                        </a:lnSpc>
                        <a:spcBef>
                          <a:spcPts val="300"/>
                        </a:spcBef>
                        <a:spcAft>
                          <a:spcPts val="300"/>
                        </a:spcAft>
                        <a:buClrTx/>
                        <a:buSzPct val="80000"/>
                        <a:buFont typeface="Wingdings" panose="05000000000000000000" pitchFamily="2" charset="2"/>
                        <a:buChar char="§"/>
                      </a:pPr>
                      <a:r>
                        <a:rPr lang="en-US" sz="1300" b="0" kern="1200" spc="0" baseline="0" noProof="0" dirty="0">
                          <a:solidFill>
                            <a:schemeClr val="tx1"/>
                          </a:solidFill>
                          <a:latin typeface="Franklin Gothic Book" panose="020B0503020102020204" pitchFamily="34" charset="0"/>
                          <a:ea typeface="+mn-ea"/>
                          <a:cs typeface="+mn-cs"/>
                        </a:rPr>
                        <a:t>Tools Management </a:t>
                      </a:r>
                      <a:endParaRPr lang="en-US" sz="1300" b="0" kern="1200" spc="0" baseline="0" dirty="0">
                        <a:solidFill>
                          <a:schemeClr val="tx1"/>
                        </a:solidFill>
                        <a:latin typeface="Franklin Gothic Book" panose="020B0503020102020204" pitchFamily="34" charset="0"/>
                        <a:ea typeface="+mn-ea"/>
                        <a:cs typeface="+mn-cs"/>
                      </a:endParaRPr>
                    </a:p>
                  </a:txBody>
                  <a:tcPr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ysDot"/>
                      <a:round/>
                      <a:headEnd type="none" w="med" len="med"/>
                      <a:tailEnd type="none" w="med" len="med"/>
                    </a:lnT>
                    <a:lnB w="12700" cap="flat" cmpd="sng" algn="ctr">
                      <a:solidFill>
                        <a:schemeClr val="accent6"/>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716999">
                <a:tc>
                  <a:txBody>
                    <a:bodyPr/>
                    <a:lstStyle/>
                    <a:p>
                      <a:pPr marL="0" marR="0" algn="l" defTabSz="932742" rtl="0" eaLnBrk="1" latinLnBrk="0" hangingPunct="1">
                        <a:lnSpc>
                          <a:spcPct val="90000"/>
                        </a:lnSpc>
                        <a:spcBef>
                          <a:spcPts val="300"/>
                        </a:spcBef>
                        <a:spcAft>
                          <a:spcPts val="300"/>
                        </a:spcAft>
                      </a:pPr>
                      <a:endParaRPr lang="en-US" sz="1300" b="0" kern="1200" spc="0" baseline="0" dirty="0">
                        <a:solidFill>
                          <a:schemeClr val="accent6"/>
                        </a:solidFill>
                        <a:latin typeface="Franklin Gothic Medium" panose="020B0603020102020204" pitchFamily="34" charset="0"/>
                        <a:ea typeface="+mn-ea"/>
                        <a:cs typeface="+mn-cs"/>
                      </a:endParaRPr>
                    </a:p>
                  </a:txBody>
                  <a:tcPr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32742" rtl="0" eaLnBrk="1" fontAlgn="auto" latinLnBrk="0" hangingPunct="1">
                        <a:lnSpc>
                          <a:spcPct val="90000"/>
                        </a:lnSpc>
                        <a:spcBef>
                          <a:spcPts val="300"/>
                        </a:spcBef>
                        <a:spcAft>
                          <a:spcPts val="300"/>
                        </a:spcAft>
                        <a:buClrTx/>
                        <a:buSzTx/>
                        <a:buFontTx/>
                        <a:buNone/>
                        <a:tabLst/>
                        <a:defRPr/>
                      </a:pPr>
                      <a:r>
                        <a:rPr kumimoji="0" lang="en-US" sz="2000" b="0" i="0" u="none" strike="noStrike" kern="1200" cap="none" spc="0" normalizeH="0" baseline="0" noProof="0" dirty="0">
                          <a:ln>
                            <a:noFill/>
                          </a:ln>
                          <a:solidFill>
                            <a:schemeClr val="dk1"/>
                          </a:solidFill>
                          <a:effectLst/>
                          <a:uLnTx/>
                          <a:uFillTx/>
                          <a:latin typeface="Franklin Gothic Medium" panose="020B0603020102020204" pitchFamily="34" charset="0"/>
                          <a:ea typeface="+mn-ea"/>
                          <a:cs typeface="+mn-cs"/>
                        </a:rPr>
                        <a:t>Leadership</a:t>
                      </a:r>
                      <a:r>
                        <a:rPr kumimoji="0" lang="en-US" sz="1300" b="0" i="0" u="none" strike="noStrike" kern="1200" cap="none" spc="0" normalizeH="0" baseline="0" noProof="0" dirty="0">
                          <a:ln>
                            <a:noFill/>
                          </a:ln>
                          <a:solidFill>
                            <a:schemeClr val="dk1"/>
                          </a:solidFill>
                          <a:effectLst/>
                          <a:uLnTx/>
                          <a:uFillTx/>
                          <a:latin typeface="Franklin Gothic Medium" panose="020B0603020102020204" pitchFamily="34" charset="0"/>
                          <a:ea typeface="+mn-ea"/>
                          <a:cs typeface="+mn-cs"/>
                        </a:rPr>
                        <a:t> </a:t>
                      </a:r>
                    </a:p>
                    <a:p>
                      <a:pPr marL="0" marR="0" lvl="0" indent="0" algn="l" defTabSz="932742" rtl="0" eaLnBrk="1" fontAlgn="auto" latinLnBrk="0" hangingPunct="1">
                        <a:lnSpc>
                          <a:spcPct val="90000"/>
                        </a:lnSpc>
                        <a:spcBef>
                          <a:spcPts val="300"/>
                        </a:spcBef>
                        <a:spcAft>
                          <a:spcPts val="300"/>
                        </a:spcAft>
                        <a:buClrTx/>
                        <a:buSzTx/>
                        <a:buFontTx/>
                        <a:buNone/>
                        <a:tabLst/>
                        <a:defRPr/>
                      </a:pPr>
                      <a:r>
                        <a:rPr kumimoji="0" lang="en-US" sz="1300" b="0" i="0" u="none" strike="noStrike" kern="1200" cap="none" spc="0" normalizeH="0" baseline="0" dirty="0">
                          <a:ln>
                            <a:noFill/>
                          </a:ln>
                          <a:solidFill>
                            <a:schemeClr val="dk1"/>
                          </a:solidFill>
                          <a:effectLst/>
                          <a:uLnTx/>
                          <a:uFillTx/>
                          <a:latin typeface="+mn-lt"/>
                          <a:ea typeface="+mn-ea"/>
                          <a:cs typeface="+mn-cs"/>
                        </a:rPr>
                        <a:t>Modeling behavior through everyday actions, language and attitudes​</a:t>
                      </a:r>
                    </a:p>
                  </a:txBody>
                  <a:tcPr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US" sz="1300" b="0" i="0" u="none" strike="noStrike" kern="1200" cap="none" spc="0" normalizeH="0" baseline="0" noProof="0" dirty="0">
                          <a:ln>
                            <a:noFill/>
                          </a:ln>
                          <a:solidFill>
                            <a:schemeClr val="accent6"/>
                          </a:solidFill>
                          <a:effectLst/>
                          <a:uLnTx/>
                          <a:uFillTx/>
                          <a:latin typeface="Franklin Gothic Book" panose="020B0503020102020204" pitchFamily="34" charset="0"/>
                          <a:ea typeface="+mn-ea"/>
                          <a:cs typeface="+mn-cs"/>
                        </a:rPr>
                        <a:t>Executive Team</a:t>
                      </a:r>
                    </a:p>
                    <a:p>
                      <a:r>
                        <a:rPr kumimoji="0" lang="en-US" sz="1300" b="0" i="0" u="none" strike="noStrike" kern="1200" cap="none" spc="0" normalizeH="0" baseline="0" noProof="0" dirty="0">
                          <a:ln>
                            <a:noFill/>
                          </a:ln>
                          <a:solidFill>
                            <a:schemeClr val="accent6"/>
                          </a:solidFill>
                          <a:effectLst/>
                          <a:uLnTx/>
                          <a:uFillTx/>
                          <a:latin typeface="Franklin Gothic Book" panose="020B0503020102020204" pitchFamily="34" charset="0"/>
                          <a:ea typeface="+mn-ea"/>
                          <a:cs typeface="+mn-cs"/>
                        </a:rPr>
                        <a:t>Managers</a:t>
                      </a:r>
                    </a:p>
                    <a:p>
                      <a:r>
                        <a:rPr kumimoji="0" lang="en-US" sz="1300" b="0" i="0" u="none" strike="noStrike" kern="1200" cap="none" spc="0" normalizeH="0" baseline="0" noProof="0" dirty="0">
                          <a:ln>
                            <a:noFill/>
                          </a:ln>
                          <a:solidFill>
                            <a:schemeClr val="accent6"/>
                          </a:solidFill>
                          <a:effectLst/>
                          <a:uLnTx/>
                          <a:uFillTx/>
                          <a:latin typeface="Franklin Gothic Book" panose="020B0503020102020204" pitchFamily="34" charset="0"/>
                          <a:ea typeface="+mn-ea"/>
                          <a:cs typeface="+mn-cs"/>
                        </a:rPr>
                        <a:t>Team Leads </a:t>
                      </a:r>
                    </a:p>
                  </a:txBody>
                  <a:tcPr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defTabSz="932742" rtl="0" eaLnBrk="1" fontAlgn="base" latinLnBrk="0" hangingPunct="1">
                        <a:spcAft>
                          <a:spcPts val="300"/>
                        </a:spcAft>
                        <a:buClrTx/>
                        <a:buSzPct val="80000"/>
                        <a:buFont typeface="Wingdings" panose="05000000000000000000" pitchFamily="2" charset="2"/>
                        <a:buChar char="§"/>
                      </a:pPr>
                      <a:r>
                        <a:rPr lang="en-US" sz="1300" b="0" kern="1200" spc="0" baseline="0" noProof="0" dirty="0">
                          <a:solidFill>
                            <a:schemeClr val="tx1"/>
                          </a:solidFill>
                          <a:latin typeface="Franklin Gothic Book" panose="020B0503020102020204" pitchFamily="34" charset="0"/>
                          <a:ea typeface="+mn-ea"/>
                          <a:cs typeface="+mn-cs"/>
                        </a:rPr>
                        <a:t>Business results attainment</a:t>
                      </a:r>
                    </a:p>
                    <a:p>
                      <a:pPr marL="171450" indent="-171450" algn="l" defTabSz="932742" rtl="0" eaLnBrk="1" fontAlgn="base" latinLnBrk="0" hangingPunct="1">
                        <a:spcAft>
                          <a:spcPts val="300"/>
                        </a:spcAft>
                        <a:buClrTx/>
                        <a:buSzPct val="80000"/>
                        <a:buFont typeface="Wingdings" panose="05000000000000000000" pitchFamily="2" charset="2"/>
                        <a:buChar char="§"/>
                      </a:pPr>
                      <a:r>
                        <a:rPr lang="en-US" sz="1300" b="0" kern="1200" spc="0" baseline="0" noProof="0" dirty="0">
                          <a:solidFill>
                            <a:schemeClr val="tx1"/>
                          </a:solidFill>
                          <a:latin typeface="Franklin Gothic Book" panose="020B0503020102020204" pitchFamily="34" charset="0"/>
                          <a:ea typeface="+mn-ea"/>
                          <a:cs typeface="+mn-cs"/>
                        </a:rPr>
                        <a:t>Employee performance </a:t>
                      </a:r>
                    </a:p>
                    <a:p>
                      <a:pPr marL="171450" indent="-171450" algn="l" defTabSz="932742" rtl="0" eaLnBrk="1" fontAlgn="base" latinLnBrk="0" hangingPunct="1">
                        <a:spcAft>
                          <a:spcPts val="300"/>
                        </a:spcAft>
                        <a:buClrTx/>
                        <a:buSzPct val="80000"/>
                        <a:buFont typeface="Wingdings" panose="05000000000000000000" pitchFamily="2" charset="2"/>
                        <a:buChar char="§"/>
                      </a:pPr>
                      <a:r>
                        <a:rPr lang="en-US" sz="1300" b="0" kern="1200" spc="0" baseline="0" noProof="0" dirty="0">
                          <a:solidFill>
                            <a:schemeClr val="tx1"/>
                          </a:solidFill>
                          <a:latin typeface="Franklin Gothic Book" panose="020B0503020102020204" pitchFamily="34" charset="0"/>
                          <a:ea typeface="+mn-ea"/>
                          <a:cs typeface="+mn-cs"/>
                        </a:rPr>
                        <a:t>Employee retention </a:t>
                      </a:r>
                    </a:p>
                  </a:txBody>
                  <a:tcPr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32742" rtl="0" eaLnBrk="1" latinLnBrk="0" hangingPunct="1">
                        <a:lnSpc>
                          <a:spcPct val="90000"/>
                        </a:lnSpc>
                        <a:spcBef>
                          <a:spcPts val="300"/>
                        </a:spcBef>
                        <a:spcAft>
                          <a:spcPts val="300"/>
                        </a:spcAft>
                        <a:buClrTx/>
                        <a:buSzPct val="80000"/>
                        <a:buFont typeface="Wingdings" panose="05000000000000000000" pitchFamily="2" charset="2"/>
                        <a:buChar char="§"/>
                      </a:pPr>
                      <a:r>
                        <a:rPr lang="en-US" sz="1300" b="0" kern="1200" spc="0" baseline="0" dirty="0">
                          <a:solidFill>
                            <a:schemeClr val="tx1"/>
                          </a:solidFill>
                          <a:latin typeface="Franklin Gothic Book" panose="020B0503020102020204" pitchFamily="34" charset="0"/>
                          <a:ea typeface="+mn-ea"/>
                          <a:cs typeface="+mn-cs"/>
                        </a:rPr>
                        <a:t>Support Learning and CX Culture Change </a:t>
                      </a:r>
                    </a:p>
                    <a:p>
                      <a:pPr marL="171450" marR="0" lvl="0" indent="-171450" algn="l" defTabSz="932742" rtl="0" eaLnBrk="1" latinLnBrk="0" hangingPunct="1">
                        <a:lnSpc>
                          <a:spcPct val="90000"/>
                        </a:lnSpc>
                        <a:spcBef>
                          <a:spcPts val="300"/>
                        </a:spcBef>
                        <a:spcAft>
                          <a:spcPts val="300"/>
                        </a:spcAft>
                        <a:buClrTx/>
                        <a:buSzPct val="80000"/>
                        <a:buFont typeface="Wingdings" panose="05000000000000000000" pitchFamily="2" charset="2"/>
                        <a:buChar char="§"/>
                      </a:pPr>
                      <a:r>
                        <a:rPr lang="en-US" sz="1300" b="0" kern="1200" spc="0" baseline="0" dirty="0">
                          <a:solidFill>
                            <a:schemeClr val="tx1"/>
                          </a:solidFill>
                          <a:latin typeface="Franklin Gothic Book" panose="020B0503020102020204" pitchFamily="34" charset="0"/>
                          <a:ea typeface="+mn-ea"/>
                          <a:cs typeface="+mn-cs"/>
                        </a:rPr>
                        <a:t>Talent Development </a:t>
                      </a:r>
                    </a:p>
                    <a:p>
                      <a:pPr marL="171450" marR="0" lvl="0" indent="-171450" algn="l" defTabSz="932742" rtl="0" eaLnBrk="1" latinLnBrk="0" hangingPunct="1">
                        <a:lnSpc>
                          <a:spcPct val="90000"/>
                        </a:lnSpc>
                        <a:spcBef>
                          <a:spcPts val="300"/>
                        </a:spcBef>
                        <a:spcAft>
                          <a:spcPts val="300"/>
                        </a:spcAft>
                        <a:buClrTx/>
                        <a:buSzPct val="80000"/>
                        <a:buFont typeface="Wingdings" panose="05000000000000000000" pitchFamily="2" charset="2"/>
                        <a:buChar char="§"/>
                      </a:pPr>
                      <a:r>
                        <a:rPr lang="en-US" sz="1300" b="0" kern="1200" spc="0" baseline="0" dirty="0">
                          <a:solidFill>
                            <a:schemeClr val="tx1"/>
                          </a:solidFill>
                          <a:latin typeface="Franklin Gothic Book" panose="020B0503020102020204" pitchFamily="34" charset="0"/>
                          <a:ea typeface="+mn-ea"/>
                          <a:cs typeface="+mn-cs"/>
                        </a:rPr>
                        <a:t>Resolve and Role Model handling of Complex customer requests </a:t>
                      </a:r>
                    </a:p>
                    <a:p>
                      <a:pPr marL="171450" marR="0" lvl="0" indent="-171450" algn="l" defTabSz="932742" rtl="0" eaLnBrk="1" latinLnBrk="0" hangingPunct="1">
                        <a:lnSpc>
                          <a:spcPct val="90000"/>
                        </a:lnSpc>
                        <a:spcBef>
                          <a:spcPts val="300"/>
                        </a:spcBef>
                        <a:spcAft>
                          <a:spcPts val="300"/>
                        </a:spcAft>
                        <a:buClrTx/>
                        <a:buSzPct val="80000"/>
                        <a:buFont typeface="Wingdings" panose="05000000000000000000" pitchFamily="2" charset="2"/>
                        <a:buChar char="§"/>
                      </a:pPr>
                      <a:endParaRPr lang="en-US" sz="1300" b="0" kern="1200" spc="0" baseline="0" dirty="0">
                        <a:solidFill>
                          <a:schemeClr val="tx1"/>
                        </a:solidFill>
                        <a:latin typeface="Franklin Gothic Book" panose="020B0503020102020204" pitchFamily="34" charset="0"/>
                        <a:ea typeface="+mn-ea"/>
                        <a:cs typeface="+mn-cs"/>
                      </a:endParaRPr>
                    </a:p>
                  </a:txBody>
                  <a:tcPr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32742" rtl="0" eaLnBrk="1" latinLnBrk="0" hangingPunct="1">
                        <a:lnSpc>
                          <a:spcPct val="90000"/>
                        </a:lnSpc>
                        <a:spcBef>
                          <a:spcPts val="300"/>
                        </a:spcBef>
                        <a:spcAft>
                          <a:spcPts val="300"/>
                        </a:spcAft>
                        <a:buClrTx/>
                        <a:buSzPct val="80000"/>
                        <a:buFont typeface="Wingdings" panose="05000000000000000000" pitchFamily="2" charset="2"/>
                        <a:buChar char="§"/>
                      </a:pPr>
                      <a:r>
                        <a:rPr lang="en-US" sz="1300" b="0" kern="1200" spc="0" baseline="0" noProof="0" dirty="0">
                          <a:solidFill>
                            <a:schemeClr val="tx1"/>
                          </a:solidFill>
                          <a:latin typeface="Franklin Gothic Book" panose="020B0503020102020204" pitchFamily="34" charset="0"/>
                          <a:ea typeface="+mn-ea"/>
                          <a:cs typeface="+mn-cs"/>
                        </a:rPr>
                        <a:t>Why CX, What’s In it for Us</a:t>
                      </a:r>
                      <a:endParaRPr lang="en-US" sz="1300" b="0" kern="1200" spc="0" baseline="0" dirty="0">
                        <a:solidFill>
                          <a:schemeClr val="tx1"/>
                        </a:solidFill>
                        <a:latin typeface="Franklin Gothic Book" panose="020B0503020102020204" pitchFamily="34" charset="0"/>
                        <a:ea typeface="+mn-ea"/>
                        <a:cs typeface="+mn-cs"/>
                      </a:endParaRPr>
                    </a:p>
                    <a:p>
                      <a:pPr marL="171450" marR="0" lvl="0" indent="-171450" algn="l" defTabSz="932742" rtl="0" eaLnBrk="1" latinLnBrk="0" hangingPunct="1">
                        <a:lnSpc>
                          <a:spcPct val="90000"/>
                        </a:lnSpc>
                        <a:spcBef>
                          <a:spcPts val="300"/>
                        </a:spcBef>
                        <a:spcAft>
                          <a:spcPts val="300"/>
                        </a:spcAft>
                        <a:buClrTx/>
                        <a:buSzPct val="80000"/>
                        <a:buFont typeface="Wingdings" panose="05000000000000000000" pitchFamily="2" charset="2"/>
                        <a:buChar char="§"/>
                      </a:pPr>
                      <a:r>
                        <a:rPr lang="en-US" sz="1300" b="0" kern="1200" spc="0" baseline="0" noProof="0" dirty="0">
                          <a:solidFill>
                            <a:schemeClr val="tx1"/>
                          </a:solidFill>
                          <a:latin typeface="Franklin Gothic Book" panose="020B0503020102020204" pitchFamily="34" charset="0"/>
                          <a:ea typeface="+mn-ea"/>
                          <a:cs typeface="+mn-cs"/>
                        </a:rPr>
                        <a:t>Critical Thinking </a:t>
                      </a:r>
                      <a:endParaRPr lang="en-US" sz="1300" b="0" kern="1200" spc="0" baseline="0" dirty="0">
                        <a:solidFill>
                          <a:schemeClr val="tx1"/>
                        </a:solidFill>
                        <a:latin typeface="Franklin Gothic Book" panose="020B0503020102020204" pitchFamily="34" charset="0"/>
                        <a:ea typeface="+mn-ea"/>
                        <a:cs typeface="+mn-cs"/>
                      </a:endParaRPr>
                    </a:p>
                    <a:p>
                      <a:pPr marL="171450" marR="0" lvl="0" indent="-171450" algn="l" defTabSz="932742" rtl="0" eaLnBrk="1" latinLnBrk="0" hangingPunct="1">
                        <a:lnSpc>
                          <a:spcPct val="90000"/>
                        </a:lnSpc>
                        <a:spcBef>
                          <a:spcPts val="300"/>
                        </a:spcBef>
                        <a:spcAft>
                          <a:spcPts val="300"/>
                        </a:spcAft>
                        <a:buClrTx/>
                        <a:buSzPct val="80000"/>
                        <a:buFont typeface="Wingdings" panose="05000000000000000000" pitchFamily="2" charset="2"/>
                        <a:buChar char="§"/>
                      </a:pPr>
                      <a:r>
                        <a:rPr lang="en-US" sz="1300" b="0" kern="1200" spc="0" baseline="0" noProof="0" dirty="0">
                          <a:solidFill>
                            <a:schemeClr val="tx1"/>
                          </a:solidFill>
                          <a:latin typeface="Franklin Gothic Book" panose="020B0503020102020204" pitchFamily="34" charset="0"/>
                          <a:ea typeface="+mn-ea"/>
                          <a:cs typeface="+mn-cs"/>
                        </a:rPr>
                        <a:t>Empathy, Expectation Setting</a:t>
                      </a:r>
                      <a:endParaRPr lang="en-US" sz="1300" b="0" kern="1200" spc="0" baseline="0" dirty="0">
                        <a:solidFill>
                          <a:schemeClr val="tx1"/>
                        </a:solidFill>
                        <a:latin typeface="Franklin Gothic Book" panose="020B0503020102020204" pitchFamily="34" charset="0"/>
                        <a:ea typeface="+mn-ea"/>
                        <a:cs typeface="+mn-cs"/>
                      </a:endParaRPr>
                    </a:p>
                    <a:p>
                      <a:pPr marL="171450" marR="0" lvl="0" indent="-171450" algn="l" defTabSz="932742" rtl="0" eaLnBrk="1" latinLnBrk="0" hangingPunct="1">
                        <a:lnSpc>
                          <a:spcPct val="90000"/>
                        </a:lnSpc>
                        <a:spcBef>
                          <a:spcPts val="300"/>
                        </a:spcBef>
                        <a:spcAft>
                          <a:spcPts val="300"/>
                        </a:spcAft>
                        <a:buClrTx/>
                        <a:buSzPct val="80000"/>
                        <a:buFont typeface="Wingdings" panose="05000000000000000000" pitchFamily="2" charset="2"/>
                        <a:buChar char="§"/>
                      </a:pPr>
                      <a:r>
                        <a:rPr lang="en-US" sz="1300" b="0" kern="1200" spc="0" baseline="0" noProof="0" dirty="0">
                          <a:solidFill>
                            <a:schemeClr val="tx1"/>
                          </a:solidFill>
                          <a:latin typeface="Franklin Gothic Book" panose="020B0503020102020204" pitchFamily="34" charset="0"/>
                          <a:ea typeface="+mn-ea"/>
                          <a:cs typeface="+mn-cs"/>
                        </a:rPr>
                        <a:t>Escalation Management </a:t>
                      </a:r>
                    </a:p>
                    <a:p>
                      <a:pPr marL="171450" marR="0" lvl="0" indent="-171450" algn="l" defTabSz="932742" rtl="0" eaLnBrk="1" latinLnBrk="0" hangingPunct="1">
                        <a:lnSpc>
                          <a:spcPct val="90000"/>
                        </a:lnSpc>
                        <a:spcBef>
                          <a:spcPts val="300"/>
                        </a:spcBef>
                        <a:spcAft>
                          <a:spcPts val="300"/>
                        </a:spcAft>
                        <a:buClrTx/>
                        <a:buSzPct val="80000"/>
                        <a:buFont typeface="Wingdings" panose="05000000000000000000" pitchFamily="2" charset="2"/>
                        <a:buChar char="§"/>
                      </a:pPr>
                      <a:r>
                        <a:rPr lang="en-US" sz="1300" b="0" kern="1200" spc="0" baseline="0" noProof="0" dirty="0">
                          <a:solidFill>
                            <a:schemeClr val="tx1"/>
                          </a:solidFill>
                          <a:latin typeface="Franklin Gothic Book" panose="020B0503020102020204" pitchFamily="34" charset="0"/>
                          <a:ea typeface="+mn-ea"/>
                          <a:cs typeface="+mn-cs"/>
                        </a:rPr>
                        <a:t>Process Orientation</a:t>
                      </a:r>
                      <a:endParaRPr lang="en-US" sz="1300" b="0" kern="1200" spc="0" baseline="0" dirty="0">
                        <a:solidFill>
                          <a:schemeClr val="tx1"/>
                        </a:solidFill>
                        <a:latin typeface="Franklin Gothic Book" panose="020B0503020102020204" pitchFamily="34" charset="0"/>
                        <a:ea typeface="+mn-ea"/>
                        <a:cs typeface="+mn-cs"/>
                      </a:endParaRPr>
                    </a:p>
                    <a:p>
                      <a:pPr marL="171450" marR="0" lvl="0" indent="-171450" algn="l" defTabSz="932742" rtl="0" eaLnBrk="1" latinLnBrk="0" hangingPunct="1">
                        <a:lnSpc>
                          <a:spcPct val="90000"/>
                        </a:lnSpc>
                        <a:spcBef>
                          <a:spcPts val="300"/>
                        </a:spcBef>
                        <a:spcAft>
                          <a:spcPts val="300"/>
                        </a:spcAft>
                        <a:buClrTx/>
                        <a:buSzPct val="80000"/>
                        <a:buFont typeface="Wingdings" panose="05000000000000000000" pitchFamily="2" charset="2"/>
                        <a:buChar char="§"/>
                      </a:pPr>
                      <a:endParaRPr lang="en-US" sz="1300" b="0" kern="1200" spc="0" baseline="0" dirty="0">
                        <a:solidFill>
                          <a:schemeClr val="tx1"/>
                        </a:solidFill>
                        <a:latin typeface="Franklin Gothic Book" panose="020B0503020102020204" pitchFamily="34" charset="0"/>
                        <a:ea typeface="+mn-ea"/>
                        <a:cs typeface="+mn-cs"/>
                      </a:endParaRPr>
                    </a:p>
                  </a:txBody>
                  <a:tcPr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pic>
        <p:nvPicPr>
          <p:cNvPr id="26" name="Picture 25" descr="A picture containing human face, clothing, person, person&#10;&#10;Description automatically generated">
            <a:extLst>
              <a:ext uri="{FF2B5EF4-FFF2-40B4-BE49-F238E27FC236}">
                <a16:creationId xmlns:a16="http://schemas.microsoft.com/office/drawing/2014/main" id="{84B7F5B4-049F-A953-EE00-4C5F8BB7B5E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57200" y="5333376"/>
            <a:ext cx="1655135" cy="1137219"/>
          </a:xfrm>
          <a:prstGeom prst="rect">
            <a:avLst/>
          </a:prstGeom>
        </p:spPr>
      </p:pic>
      <p:pic>
        <p:nvPicPr>
          <p:cNvPr id="27" name="Picture 26" descr="A picture containing human face, clothing, person, person&#10;&#10;Description automatically generated">
            <a:extLst>
              <a:ext uri="{FF2B5EF4-FFF2-40B4-BE49-F238E27FC236}">
                <a16:creationId xmlns:a16="http://schemas.microsoft.com/office/drawing/2014/main" id="{4D5EEC69-2169-FC40-B7B5-3EC044F7355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57200" y="3930637"/>
            <a:ext cx="1655135" cy="1137219"/>
          </a:xfrm>
          <a:prstGeom prst="rect">
            <a:avLst/>
          </a:prstGeom>
        </p:spPr>
      </p:pic>
      <p:pic>
        <p:nvPicPr>
          <p:cNvPr id="28" name="Picture 27" descr="A picture containing human face, clothing, person, person&#10;&#10;Description automatically generated">
            <a:extLst>
              <a:ext uri="{FF2B5EF4-FFF2-40B4-BE49-F238E27FC236}">
                <a16:creationId xmlns:a16="http://schemas.microsoft.com/office/drawing/2014/main" id="{433A980D-7785-F959-D441-48B222F6EA16}"/>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57200" y="2609069"/>
            <a:ext cx="1655135" cy="1137219"/>
          </a:xfrm>
          <a:prstGeom prst="rect">
            <a:avLst/>
          </a:prstGeom>
        </p:spPr>
      </p:pic>
      <p:pic>
        <p:nvPicPr>
          <p:cNvPr id="29" name="Picture 28" descr="A picture containing human face, clothing, person, person&#10;&#10;Description automatically generated">
            <a:extLst>
              <a:ext uri="{FF2B5EF4-FFF2-40B4-BE49-F238E27FC236}">
                <a16:creationId xmlns:a16="http://schemas.microsoft.com/office/drawing/2014/main" id="{B7B6DA1D-7525-3BF6-CA19-D94C7695855B}"/>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57200" y="1336225"/>
            <a:ext cx="1655135" cy="1137219"/>
          </a:xfrm>
          <a:prstGeom prst="rect">
            <a:avLst/>
          </a:prstGeom>
        </p:spPr>
      </p:pic>
    </p:spTree>
    <p:extLst>
      <p:ext uri="{BB962C8B-B14F-4D97-AF65-F5344CB8AC3E}">
        <p14:creationId xmlns:p14="http://schemas.microsoft.com/office/powerpoint/2010/main" val="136979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llage of people in different colors&#10;&#10;Description automatically generated with low confidence">
            <a:extLst>
              <a:ext uri="{FF2B5EF4-FFF2-40B4-BE49-F238E27FC236}">
                <a16:creationId xmlns:a16="http://schemas.microsoft.com/office/drawing/2014/main" id="{1F141F82-6B77-D5FC-B725-6CFD32160DC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530820" y="1391547"/>
            <a:ext cx="4993561" cy="4850258"/>
          </a:xfrm>
          <a:prstGeom prst="rect">
            <a:avLst/>
          </a:prstGeom>
        </p:spPr>
      </p:pic>
      <p:sp>
        <p:nvSpPr>
          <p:cNvPr id="6" name="Title 5">
            <a:extLst>
              <a:ext uri="{FF2B5EF4-FFF2-40B4-BE49-F238E27FC236}">
                <a16:creationId xmlns:a16="http://schemas.microsoft.com/office/drawing/2014/main" id="{FFAFFBC7-4BD7-EA55-BAC2-909565B081EF}"/>
              </a:ext>
            </a:extLst>
          </p:cNvPr>
          <p:cNvSpPr>
            <a:spLocks noGrp="1"/>
          </p:cNvSpPr>
          <p:nvPr>
            <p:ph type="title"/>
          </p:nvPr>
        </p:nvSpPr>
        <p:spPr>
          <a:xfrm>
            <a:off x="463550" y="311881"/>
            <a:ext cx="11518900" cy="972189"/>
          </a:xfrm>
        </p:spPr>
        <p:txBody>
          <a:bodyPr/>
          <a:lstStyle/>
          <a:p>
            <a:r>
              <a:rPr lang="en-US" dirty="0"/>
              <a:t>Reference these seven critical customer-centric education competencies in determining learning and education priorities </a:t>
            </a:r>
          </a:p>
        </p:txBody>
      </p:sp>
      <p:sp>
        <p:nvSpPr>
          <p:cNvPr id="9" name="Rectangle 8">
            <a:extLst>
              <a:ext uri="{FF2B5EF4-FFF2-40B4-BE49-F238E27FC236}">
                <a16:creationId xmlns:a16="http://schemas.microsoft.com/office/drawing/2014/main" id="{2CEA04EE-BB32-47D7-0D40-12FBFCE127E5}"/>
              </a:ext>
            </a:extLst>
          </p:cNvPr>
          <p:cNvSpPr/>
          <p:nvPr/>
        </p:nvSpPr>
        <p:spPr bwMode="auto">
          <a:xfrm>
            <a:off x="815838" y="3305372"/>
            <a:ext cx="3321642" cy="738104"/>
          </a:xfrm>
          <a:prstGeom prst="rect">
            <a:avLst/>
          </a:prstGeom>
          <a:solidFill>
            <a:srgbClr val="00938F"/>
          </a:solidFill>
          <a:ln w="38100">
            <a:solidFill>
              <a:schemeClr val="bg2"/>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36800" tIns="136800" rIns="136800" bIns="13680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800" dirty="0">
                <a:gradFill>
                  <a:gsLst>
                    <a:gs pos="0">
                      <a:schemeClr val="accent1">
                        <a:lumMod val="5000"/>
                        <a:lumOff val="95000"/>
                      </a:schemeClr>
                    </a:gs>
                    <a:gs pos="100000">
                      <a:schemeClr val="bg1"/>
                    </a:gs>
                  </a:gsLst>
                  <a:lin ang="5400000" scaled="1"/>
                </a:gradFill>
                <a:latin typeface="Franklin Gothic Medium" panose="020B0603020102020204" pitchFamily="34" charset="0"/>
                <a:ea typeface="Segoe UI" pitchFamily="34" charset="0"/>
                <a:cs typeface="Segoe UI" pitchFamily="34" charset="0"/>
              </a:rPr>
              <a:t>7. Application</a:t>
            </a:r>
          </a:p>
        </p:txBody>
      </p:sp>
      <p:sp>
        <p:nvSpPr>
          <p:cNvPr id="10" name="Rectangle 9">
            <a:extLst>
              <a:ext uri="{FF2B5EF4-FFF2-40B4-BE49-F238E27FC236}">
                <a16:creationId xmlns:a16="http://schemas.microsoft.com/office/drawing/2014/main" id="{D7307280-D69C-768E-BAA6-7333C2CF6827}"/>
              </a:ext>
            </a:extLst>
          </p:cNvPr>
          <p:cNvSpPr/>
          <p:nvPr/>
        </p:nvSpPr>
        <p:spPr bwMode="auto">
          <a:xfrm>
            <a:off x="2081213" y="2114877"/>
            <a:ext cx="3321642" cy="738104"/>
          </a:xfrm>
          <a:prstGeom prst="rect">
            <a:avLst/>
          </a:prstGeom>
          <a:solidFill>
            <a:srgbClr val="00938F"/>
          </a:solidFill>
          <a:ln w="38100">
            <a:solidFill>
              <a:schemeClr val="bg2"/>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36800" tIns="136800" rIns="136800" bIns="13680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800" dirty="0">
                <a:gradFill>
                  <a:gsLst>
                    <a:gs pos="0">
                      <a:schemeClr val="accent1">
                        <a:lumMod val="5000"/>
                        <a:lumOff val="95000"/>
                      </a:schemeClr>
                    </a:gs>
                    <a:gs pos="100000">
                      <a:schemeClr val="bg1"/>
                    </a:gs>
                  </a:gsLst>
                  <a:lin ang="5400000" scaled="1"/>
                </a:gradFill>
                <a:latin typeface="Franklin Gothic Medium" panose="020B0603020102020204" pitchFamily="34" charset="0"/>
                <a:ea typeface="Segoe UI" pitchFamily="34" charset="0"/>
                <a:cs typeface="Segoe UI" pitchFamily="34" charset="0"/>
              </a:rPr>
              <a:t>1. The “Why”</a:t>
            </a:r>
          </a:p>
        </p:txBody>
      </p:sp>
      <p:sp>
        <p:nvSpPr>
          <p:cNvPr id="11" name="Rectangle 10">
            <a:extLst>
              <a:ext uri="{FF2B5EF4-FFF2-40B4-BE49-F238E27FC236}">
                <a16:creationId xmlns:a16="http://schemas.microsoft.com/office/drawing/2014/main" id="{87EBC646-141C-342C-02B5-CE8E8DD94D03}"/>
              </a:ext>
            </a:extLst>
          </p:cNvPr>
          <p:cNvSpPr/>
          <p:nvPr/>
        </p:nvSpPr>
        <p:spPr bwMode="auto">
          <a:xfrm>
            <a:off x="7142480" y="2114877"/>
            <a:ext cx="3321642" cy="738104"/>
          </a:xfrm>
          <a:prstGeom prst="rect">
            <a:avLst/>
          </a:prstGeom>
          <a:solidFill>
            <a:srgbClr val="00938F"/>
          </a:solidFill>
          <a:ln w="38100">
            <a:solidFill>
              <a:schemeClr val="bg2"/>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36800" tIns="136800" rIns="136800" bIns="13680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800" dirty="0">
                <a:gradFill>
                  <a:gsLst>
                    <a:gs pos="0">
                      <a:schemeClr val="accent1">
                        <a:lumMod val="5000"/>
                        <a:lumOff val="95000"/>
                      </a:schemeClr>
                    </a:gs>
                    <a:gs pos="100000">
                      <a:schemeClr val="bg1"/>
                    </a:gs>
                  </a:gsLst>
                  <a:lin ang="5400000" scaled="1"/>
                </a:gradFill>
                <a:latin typeface="Franklin Gothic Medium" panose="020B0603020102020204" pitchFamily="34" charset="0"/>
                <a:ea typeface="Segoe UI" pitchFamily="34" charset="0"/>
                <a:cs typeface="Segoe UI" pitchFamily="34" charset="0"/>
              </a:rPr>
              <a:t>2. Behaviors</a:t>
            </a:r>
          </a:p>
        </p:txBody>
      </p:sp>
      <p:sp>
        <p:nvSpPr>
          <p:cNvPr id="14" name="Rectangle 13">
            <a:extLst>
              <a:ext uri="{FF2B5EF4-FFF2-40B4-BE49-F238E27FC236}">
                <a16:creationId xmlns:a16="http://schemas.microsoft.com/office/drawing/2014/main" id="{41360C2C-4E61-BACA-3183-9565FD880BB2}"/>
              </a:ext>
            </a:extLst>
          </p:cNvPr>
          <p:cNvSpPr/>
          <p:nvPr/>
        </p:nvSpPr>
        <p:spPr bwMode="auto">
          <a:xfrm>
            <a:off x="8250397" y="3305372"/>
            <a:ext cx="3321642" cy="738104"/>
          </a:xfrm>
          <a:prstGeom prst="rect">
            <a:avLst/>
          </a:prstGeom>
          <a:solidFill>
            <a:srgbClr val="00938F"/>
          </a:solidFill>
          <a:ln w="38100">
            <a:solidFill>
              <a:schemeClr val="bg2"/>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36800" tIns="136800" rIns="136800" bIns="13680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800" dirty="0">
                <a:gradFill>
                  <a:gsLst>
                    <a:gs pos="0">
                      <a:schemeClr val="accent1">
                        <a:lumMod val="5000"/>
                        <a:lumOff val="95000"/>
                      </a:schemeClr>
                    </a:gs>
                    <a:gs pos="100000">
                      <a:schemeClr val="bg1"/>
                    </a:gs>
                  </a:gsLst>
                  <a:lin ang="5400000" scaled="1"/>
                </a:gradFill>
                <a:latin typeface="Franklin Gothic Medium" panose="020B0603020102020204" pitchFamily="34" charset="0"/>
                <a:ea typeface="Segoe UI" pitchFamily="34" charset="0"/>
                <a:cs typeface="Segoe UI" pitchFamily="34" charset="0"/>
              </a:rPr>
              <a:t>3. Insights-to-Action</a:t>
            </a:r>
          </a:p>
        </p:txBody>
      </p:sp>
      <p:sp>
        <p:nvSpPr>
          <p:cNvPr id="16" name="Rectangle 15">
            <a:extLst>
              <a:ext uri="{FF2B5EF4-FFF2-40B4-BE49-F238E27FC236}">
                <a16:creationId xmlns:a16="http://schemas.microsoft.com/office/drawing/2014/main" id="{6BCB014F-5584-1512-7E7C-BB88F8456DA6}"/>
              </a:ext>
            </a:extLst>
          </p:cNvPr>
          <p:cNvSpPr/>
          <p:nvPr/>
        </p:nvSpPr>
        <p:spPr bwMode="auto">
          <a:xfrm>
            <a:off x="4562179" y="5578894"/>
            <a:ext cx="3321642" cy="738104"/>
          </a:xfrm>
          <a:prstGeom prst="rect">
            <a:avLst/>
          </a:prstGeom>
          <a:solidFill>
            <a:srgbClr val="00938F"/>
          </a:solidFill>
          <a:ln w="38100">
            <a:solidFill>
              <a:schemeClr val="bg2"/>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36800" tIns="136800" rIns="136800" bIns="13680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800" dirty="0">
                <a:gradFill>
                  <a:gsLst>
                    <a:gs pos="0">
                      <a:schemeClr val="accent1">
                        <a:lumMod val="5000"/>
                        <a:lumOff val="95000"/>
                      </a:schemeClr>
                    </a:gs>
                    <a:gs pos="100000">
                      <a:schemeClr val="bg1"/>
                    </a:gs>
                  </a:gsLst>
                  <a:lin ang="5400000" scaled="1"/>
                </a:gradFill>
                <a:latin typeface="Franklin Gothic Medium" panose="020B0603020102020204" pitchFamily="34" charset="0"/>
                <a:ea typeface="Segoe UI" pitchFamily="34" charset="0"/>
                <a:cs typeface="Segoe UI" pitchFamily="34" charset="0"/>
              </a:rPr>
              <a:t>5. Capabilities</a:t>
            </a:r>
          </a:p>
        </p:txBody>
      </p:sp>
      <p:sp>
        <p:nvSpPr>
          <p:cNvPr id="17" name="Rectangle 16">
            <a:extLst>
              <a:ext uri="{FF2B5EF4-FFF2-40B4-BE49-F238E27FC236}">
                <a16:creationId xmlns:a16="http://schemas.microsoft.com/office/drawing/2014/main" id="{4B952421-47E7-C2C4-6A8E-660BC7D8A390}"/>
              </a:ext>
            </a:extLst>
          </p:cNvPr>
          <p:cNvSpPr/>
          <p:nvPr/>
        </p:nvSpPr>
        <p:spPr bwMode="auto">
          <a:xfrm>
            <a:off x="7378404" y="4530187"/>
            <a:ext cx="3321642" cy="738104"/>
          </a:xfrm>
          <a:prstGeom prst="rect">
            <a:avLst/>
          </a:prstGeom>
          <a:solidFill>
            <a:srgbClr val="00938F"/>
          </a:solidFill>
          <a:ln w="38100">
            <a:solidFill>
              <a:schemeClr val="bg2"/>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36800" tIns="136800" rIns="136800" bIns="13680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800" dirty="0">
                <a:gradFill>
                  <a:gsLst>
                    <a:gs pos="0">
                      <a:schemeClr val="accent1">
                        <a:lumMod val="5000"/>
                        <a:lumOff val="95000"/>
                      </a:schemeClr>
                    </a:gs>
                    <a:gs pos="100000">
                      <a:schemeClr val="bg1"/>
                    </a:gs>
                  </a:gsLst>
                  <a:lin ang="5400000" scaled="1"/>
                </a:gradFill>
                <a:latin typeface="Franklin Gothic Medium" panose="020B0603020102020204" pitchFamily="34" charset="0"/>
                <a:ea typeface="Segoe UI" pitchFamily="34" charset="0"/>
                <a:cs typeface="Segoe UI" pitchFamily="34" charset="0"/>
              </a:rPr>
              <a:t>4. Value of CX</a:t>
            </a:r>
          </a:p>
        </p:txBody>
      </p:sp>
      <p:sp>
        <p:nvSpPr>
          <p:cNvPr id="18" name="Rectangle 17">
            <a:extLst>
              <a:ext uri="{FF2B5EF4-FFF2-40B4-BE49-F238E27FC236}">
                <a16:creationId xmlns:a16="http://schemas.microsoft.com/office/drawing/2014/main" id="{FC6F746E-D6BE-6BCC-D1D6-A69EBEE47A60}"/>
              </a:ext>
            </a:extLst>
          </p:cNvPr>
          <p:cNvSpPr/>
          <p:nvPr/>
        </p:nvSpPr>
        <p:spPr bwMode="auto">
          <a:xfrm>
            <a:off x="1836146" y="4530187"/>
            <a:ext cx="3321642" cy="738104"/>
          </a:xfrm>
          <a:prstGeom prst="rect">
            <a:avLst/>
          </a:prstGeom>
          <a:solidFill>
            <a:srgbClr val="00938F"/>
          </a:solidFill>
          <a:ln w="38100">
            <a:solidFill>
              <a:schemeClr val="bg2"/>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36800" tIns="136800" rIns="136800" bIns="13680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800" dirty="0">
                <a:gradFill>
                  <a:gsLst>
                    <a:gs pos="0">
                      <a:schemeClr val="accent1">
                        <a:lumMod val="5000"/>
                        <a:lumOff val="95000"/>
                      </a:schemeClr>
                    </a:gs>
                    <a:gs pos="100000">
                      <a:schemeClr val="bg1"/>
                    </a:gs>
                  </a:gsLst>
                  <a:lin ang="5400000" scaled="1"/>
                </a:gradFill>
                <a:latin typeface="Franklin Gothic Medium" panose="020B0603020102020204" pitchFamily="34" charset="0"/>
                <a:ea typeface="Segoe UI" pitchFamily="34" charset="0"/>
                <a:cs typeface="Segoe UI" pitchFamily="34" charset="0"/>
              </a:rPr>
              <a:t>6. Design</a:t>
            </a:r>
          </a:p>
        </p:txBody>
      </p:sp>
    </p:spTree>
    <p:extLst>
      <p:ext uri="{BB962C8B-B14F-4D97-AF65-F5344CB8AC3E}">
        <p14:creationId xmlns:p14="http://schemas.microsoft.com/office/powerpoint/2010/main" val="3884650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201AF-A85D-4810-BF72-9C9848CCF5F4}"/>
              </a:ext>
            </a:extLst>
          </p:cNvPr>
          <p:cNvSpPr>
            <a:spLocks noGrp="1"/>
          </p:cNvSpPr>
          <p:nvPr>
            <p:ph type="title"/>
          </p:nvPr>
        </p:nvSpPr>
        <p:spPr/>
        <p:txBody>
          <a:bodyPr/>
          <a:lstStyle/>
          <a:p>
            <a:r>
              <a:rPr dirty="0"/>
              <a:t>Your hosts for today:</a:t>
            </a:r>
          </a:p>
        </p:txBody>
      </p:sp>
      <p:sp>
        <p:nvSpPr>
          <p:cNvPr id="5" name="Rectangle 4">
            <a:extLst>
              <a:ext uri="{FF2B5EF4-FFF2-40B4-BE49-F238E27FC236}">
                <a16:creationId xmlns:a16="http://schemas.microsoft.com/office/drawing/2014/main" id="{7E9F1421-099B-9020-F0BE-B90C4E12826A}"/>
              </a:ext>
            </a:extLst>
          </p:cNvPr>
          <p:cNvSpPr/>
          <p:nvPr/>
        </p:nvSpPr>
        <p:spPr bwMode="auto">
          <a:xfrm>
            <a:off x="4322793" y="2913997"/>
            <a:ext cx="3895232" cy="2832196"/>
          </a:xfrm>
          <a:prstGeom prst="rect">
            <a:avLst/>
          </a:prstGeom>
          <a:noFill/>
          <a:ln w="10795" cap="flat" cmpd="sng" algn="ctr">
            <a:noFill/>
            <a:prstDash val="solid"/>
            <a:headEnd type="none" w="med" len="med"/>
            <a:tailEnd type="none" w="med" len="med"/>
          </a:ln>
          <a:effectLst/>
        </p:spPr>
        <p:txBody>
          <a:bodyPr lIns="95069" tIns="47536" rIns="95069" bIns="47536" anchor="t" anchorCtr="0"/>
          <a:lstStyle/>
          <a:p>
            <a:pPr marL="229870" lvl="1" indent="-229870" defTabSz="914400">
              <a:spcBef>
                <a:spcPts val="700"/>
              </a:spcBef>
              <a:buFont typeface="Wingdings" panose="05000000000000000000" pitchFamily="2" charset="2"/>
              <a:buChar char="§"/>
              <a:defRPr/>
            </a:pPr>
            <a:r>
              <a:rPr lang="en-US" kern="0" dirty="0">
                <a:solidFill>
                  <a:srgbClr val="FFFFFF"/>
                </a:solidFill>
                <a:latin typeface="Franklin Gothic Book"/>
              </a:rPr>
              <a:t>Expert contact center, IT, and operations business executive.</a:t>
            </a:r>
          </a:p>
          <a:p>
            <a:pPr marL="229870" lvl="1" indent="-229870" defTabSz="914400">
              <a:spcBef>
                <a:spcPts val="700"/>
              </a:spcBef>
              <a:buFont typeface="Wingdings" panose="05000000000000000000" pitchFamily="2" charset="2"/>
              <a:buChar char="§"/>
              <a:defRPr/>
            </a:pPr>
            <a:r>
              <a:rPr lang="en-US" kern="0" dirty="0">
                <a:solidFill>
                  <a:srgbClr val="FFFFFF"/>
                </a:solidFill>
                <a:latin typeface="Franklin Gothic Book"/>
              </a:rPr>
              <a:t>Led 6 customer experience transformations for 5 firms, driving NPS up, and service costs down</a:t>
            </a:r>
          </a:p>
          <a:p>
            <a:pPr marL="229870" lvl="1" indent="-229870" defTabSz="914400">
              <a:spcBef>
                <a:spcPts val="700"/>
              </a:spcBef>
              <a:buFont typeface="Wingdings" panose="05000000000000000000" pitchFamily="2" charset="2"/>
              <a:buChar char="§"/>
              <a:defRPr/>
            </a:pPr>
            <a:r>
              <a:rPr lang="en-US" kern="0" dirty="0">
                <a:solidFill>
                  <a:srgbClr val="FFFFFF"/>
                </a:solidFill>
                <a:latin typeface="Franklin Gothic Book"/>
              </a:rPr>
              <a:t>VP of CX for two companies</a:t>
            </a:r>
          </a:p>
          <a:p>
            <a:pPr marL="229870" lvl="1" indent="-229870" defTabSz="914400">
              <a:spcBef>
                <a:spcPts val="700"/>
              </a:spcBef>
              <a:buFont typeface="Wingdings" panose="05000000000000000000" pitchFamily="2" charset="2"/>
              <a:buChar char="§"/>
              <a:defRPr/>
            </a:pPr>
            <a:r>
              <a:rPr lang="en-US" kern="0" dirty="0">
                <a:solidFill>
                  <a:srgbClr val="FFFFFF"/>
                </a:solidFill>
                <a:latin typeface="Franklin Gothic Book"/>
              </a:rPr>
              <a:t>CCXP, Certified Customer Experience Professional</a:t>
            </a:r>
          </a:p>
          <a:p>
            <a:pPr marL="229870" lvl="1" indent="-229870" defTabSz="914400">
              <a:spcBef>
                <a:spcPts val="700"/>
              </a:spcBef>
              <a:buFont typeface="Wingdings" panose="05000000000000000000" pitchFamily="2" charset="2"/>
              <a:buChar char="§"/>
              <a:defRPr/>
            </a:pPr>
            <a:r>
              <a:rPr lang="en-US" kern="0" dirty="0">
                <a:solidFill>
                  <a:srgbClr val="FFFFFF"/>
                </a:solidFill>
                <a:latin typeface="Franklin Gothic Book"/>
              </a:rPr>
              <a:t>Prosci® certified Organizational Change Management Practitioner</a:t>
            </a:r>
          </a:p>
        </p:txBody>
      </p:sp>
      <p:sp>
        <p:nvSpPr>
          <p:cNvPr id="7" name="Rectangle 6">
            <a:extLst>
              <a:ext uri="{FF2B5EF4-FFF2-40B4-BE49-F238E27FC236}">
                <a16:creationId xmlns:a16="http://schemas.microsoft.com/office/drawing/2014/main" id="{8B0EAC24-198E-4D15-8A5C-425E5EE5B631}"/>
              </a:ext>
            </a:extLst>
          </p:cNvPr>
          <p:cNvSpPr/>
          <p:nvPr/>
        </p:nvSpPr>
        <p:spPr bwMode="auto">
          <a:xfrm>
            <a:off x="8090345" y="2913997"/>
            <a:ext cx="4030564" cy="3152236"/>
          </a:xfrm>
          <a:prstGeom prst="rect">
            <a:avLst/>
          </a:prstGeom>
          <a:noFill/>
          <a:ln w="10795" cap="flat" cmpd="sng" algn="ctr">
            <a:noFill/>
            <a:prstDash val="solid"/>
            <a:headEnd type="none" w="med" len="med"/>
            <a:tailEnd type="none" w="med" len="med"/>
          </a:ln>
          <a:effectLst/>
        </p:spPr>
        <p:txBody>
          <a:bodyPr lIns="95069" tIns="47536" rIns="95069" bIns="47536" anchor="t" anchorCtr="0"/>
          <a:lstStyle/>
          <a:p>
            <a:pPr marL="230188" marR="0" lvl="1" indent="-230188" defTabSz="914400" eaLnBrk="1" fontAlgn="auto" latinLnBrk="0" hangingPunct="1">
              <a:lnSpc>
                <a:spcPct val="100000"/>
              </a:lnSpc>
              <a:spcBef>
                <a:spcPts val="700"/>
              </a:spcBef>
              <a:spcAft>
                <a:spcPts val="0"/>
              </a:spcAft>
              <a:buClrTx/>
              <a:buSzTx/>
              <a:buFont typeface="Wingdings" panose="05000000000000000000" pitchFamily="2" charset="2"/>
              <a:buChar char="§"/>
              <a:tabLst/>
              <a:defRPr/>
            </a:pPr>
            <a:r>
              <a:rPr kumimoji="0" lang="en-US" sz="1800" b="0" i="0" u="none" strike="noStrike" kern="0" cap="none" spc="0" normalizeH="0" baseline="0" noProof="0" dirty="0">
                <a:ln>
                  <a:noFill/>
                </a:ln>
                <a:solidFill>
                  <a:srgbClr val="FFFFFF"/>
                </a:solidFill>
                <a:effectLst/>
                <a:uLnTx/>
                <a:uFillTx/>
                <a:latin typeface="Franklin Gothic Book"/>
                <a:ea typeface="+mn-ea"/>
                <a:cs typeface="+mn-cs"/>
              </a:rPr>
              <a:t>CX industry pioneer and thought leader on over a dozen “Global CX Thought Leaders to Watch" lists</a:t>
            </a:r>
          </a:p>
          <a:p>
            <a:pPr marL="230188" marR="0" lvl="1" indent="-230188" defTabSz="914400" eaLnBrk="1" fontAlgn="auto" latinLnBrk="0" hangingPunct="1">
              <a:lnSpc>
                <a:spcPct val="100000"/>
              </a:lnSpc>
              <a:spcBef>
                <a:spcPts val="700"/>
              </a:spcBef>
              <a:spcAft>
                <a:spcPts val="0"/>
              </a:spcAft>
              <a:buClrTx/>
              <a:buSzTx/>
              <a:buFont typeface="Wingdings" panose="05000000000000000000" pitchFamily="2" charset="2"/>
              <a:buChar char="§"/>
              <a:tabLst/>
              <a:defRPr/>
            </a:pPr>
            <a:r>
              <a:rPr kumimoji="0" lang="en-US" sz="1800" b="0" i="0" u="none" strike="noStrike" kern="0" cap="none" spc="0" normalizeH="0" baseline="0" noProof="0" dirty="0">
                <a:ln>
                  <a:noFill/>
                </a:ln>
                <a:solidFill>
                  <a:srgbClr val="FFFFFF"/>
                </a:solidFill>
                <a:effectLst/>
                <a:uLnTx/>
                <a:uFillTx/>
                <a:latin typeface="Franklin Gothic Book"/>
                <a:ea typeface="+mn-ea"/>
                <a:cs typeface="+mn-cs"/>
              </a:rPr>
              <a:t>Founder of $300M business built on </a:t>
            </a:r>
            <a:r>
              <a:rPr lang="en-US" kern="0" dirty="0">
                <a:solidFill>
                  <a:srgbClr val="FFFFFF"/>
                </a:solidFill>
                <a:latin typeface="Franklin Gothic Book"/>
              </a:rPr>
              <a:t>customer experience principles</a:t>
            </a:r>
          </a:p>
          <a:p>
            <a:pPr marL="230188" marR="0" lvl="1" indent="-230188" defTabSz="914400" eaLnBrk="1" fontAlgn="auto" latinLnBrk="0" hangingPunct="1">
              <a:lnSpc>
                <a:spcPct val="100000"/>
              </a:lnSpc>
              <a:spcBef>
                <a:spcPts val="700"/>
              </a:spcBef>
              <a:spcAft>
                <a:spcPts val="0"/>
              </a:spcAft>
              <a:buClrTx/>
              <a:buSzTx/>
              <a:buFont typeface="Wingdings" panose="05000000000000000000" pitchFamily="2" charset="2"/>
              <a:buChar char="§"/>
              <a:tabLst/>
              <a:defRPr/>
            </a:pPr>
            <a:r>
              <a:rPr kumimoji="0" lang="en-US" sz="1800" b="0" i="0" u="none" strike="noStrike" kern="0" cap="none" spc="0" normalizeH="0" baseline="0" noProof="0" dirty="0">
                <a:ln>
                  <a:noFill/>
                </a:ln>
                <a:solidFill>
                  <a:srgbClr val="FFFFFF"/>
                </a:solidFill>
                <a:effectLst/>
                <a:uLnTx/>
                <a:uFillTx/>
                <a:latin typeface="Franklin Gothic Book"/>
                <a:ea typeface="+mn-ea"/>
                <a:cs typeface="+mn-cs"/>
              </a:rPr>
              <a:t>Best-selling author: </a:t>
            </a:r>
            <a:r>
              <a:rPr kumimoji="0" lang="en-US" sz="1800" b="0" i="1" u="none" strike="noStrike" kern="0" cap="none" spc="0" normalizeH="0" baseline="0" noProof="0" dirty="0">
                <a:ln>
                  <a:noFill/>
                </a:ln>
                <a:solidFill>
                  <a:srgbClr val="FFFFFF"/>
                </a:solidFill>
                <a:effectLst/>
                <a:uLnTx/>
                <a:uFillTx/>
                <a:latin typeface="Franklin Gothic Book"/>
                <a:ea typeface="+mn-ea"/>
                <a:cs typeface="+mn-cs"/>
              </a:rPr>
              <a:t>Smart Customers, Stupid Companies: </a:t>
            </a:r>
            <a:br>
              <a:rPr kumimoji="0" lang="en-US" sz="1800" b="0" i="1" u="none" strike="noStrike" kern="0" cap="none" spc="0" normalizeH="0" baseline="0" noProof="0" dirty="0">
                <a:ln>
                  <a:noFill/>
                </a:ln>
                <a:solidFill>
                  <a:srgbClr val="FFFFFF"/>
                </a:solidFill>
                <a:effectLst/>
                <a:uLnTx/>
                <a:uFillTx/>
                <a:latin typeface="Franklin Gothic Book"/>
                <a:ea typeface="+mn-ea"/>
                <a:cs typeface="+mn-cs"/>
              </a:rPr>
            </a:br>
            <a:r>
              <a:rPr kumimoji="0" lang="en-US" sz="1800" b="0" i="1" u="none" strike="noStrike" kern="0" cap="none" spc="-30" normalizeH="0" baseline="0" noProof="0" dirty="0">
                <a:ln>
                  <a:noFill/>
                </a:ln>
                <a:solidFill>
                  <a:srgbClr val="FFFFFF"/>
                </a:solidFill>
                <a:effectLst/>
                <a:uLnTx/>
                <a:uFillTx/>
                <a:latin typeface="Franklin Gothic Book"/>
                <a:ea typeface="+mn-ea"/>
                <a:cs typeface="+mn-cs"/>
              </a:rPr>
              <a:t>Why Only Intelligent Companies Will Thrive, and How To Be One of Them  </a:t>
            </a:r>
          </a:p>
          <a:p>
            <a:pPr marL="230188" marR="0" lvl="1" indent="-230188" defTabSz="914400" eaLnBrk="1" fontAlgn="auto" latinLnBrk="0" hangingPunct="1">
              <a:lnSpc>
                <a:spcPct val="100000"/>
              </a:lnSpc>
              <a:spcBef>
                <a:spcPts val="700"/>
              </a:spcBef>
              <a:spcAft>
                <a:spcPts val="0"/>
              </a:spcAft>
              <a:buClrTx/>
              <a:buSzTx/>
              <a:buFont typeface="Wingdings" panose="05000000000000000000" pitchFamily="2" charset="2"/>
              <a:buChar char="§"/>
              <a:tabLst/>
              <a:defRPr/>
            </a:pPr>
            <a:r>
              <a:rPr kumimoji="0" lang="en-US" sz="1800" b="0" i="0" u="none" strike="noStrike" kern="0" cap="none" spc="0" normalizeH="0" baseline="0" noProof="0" dirty="0">
                <a:ln>
                  <a:noFill/>
                </a:ln>
                <a:solidFill>
                  <a:srgbClr val="FFFFFF"/>
                </a:solidFill>
                <a:effectLst/>
                <a:uLnTx/>
                <a:uFillTx/>
                <a:latin typeface="Franklin Gothic Book"/>
                <a:ea typeface="+mn-ea"/>
                <a:cs typeface="+mn-cs"/>
              </a:rPr>
              <a:t>Mentor and Richard H. Holton Teaching Fellow at U.C. Berkeley’s Haas Business School</a:t>
            </a:r>
          </a:p>
        </p:txBody>
      </p:sp>
      <p:sp>
        <p:nvSpPr>
          <p:cNvPr id="9" name="Rectangle 8">
            <a:extLst>
              <a:ext uri="{FF2B5EF4-FFF2-40B4-BE49-F238E27FC236}">
                <a16:creationId xmlns:a16="http://schemas.microsoft.com/office/drawing/2014/main" id="{915BCA70-EEC8-5A73-E49E-FECBA67F68F9}"/>
              </a:ext>
            </a:extLst>
          </p:cNvPr>
          <p:cNvSpPr/>
          <p:nvPr/>
        </p:nvSpPr>
        <p:spPr bwMode="auto">
          <a:xfrm>
            <a:off x="5664981" y="1384907"/>
            <a:ext cx="2629950" cy="1269875"/>
          </a:xfrm>
          <a:prstGeom prst="rect">
            <a:avLst/>
          </a:prstGeom>
          <a:noFill/>
          <a:ln w="10795" cap="flat" cmpd="sng" algn="ctr">
            <a:noFill/>
            <a:prstDash val="solid"/>
            <a:headEnd type="none" w="med" len="med"/>
            <a:tailEnd type="none" w="med" len="med"/>
          </a:ln>
          <a:effectLst/>
        </p:spPr>
        <p:txBody>
          <a:bodyPr lIns="95069" tIns="47536" rIns="95069" bIns="47536"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lang="en-US" kern="0" dirty="0">
                <a:solidFill>
                  <a:srgbClr val="FFFFFF"/>
                </a:solidFill>
                <a:latin typeface="Franklin Gothic Medium" panose="020B0603020102020204" pitchFamily="34" charset="0"/>
                <a:cs typeface="Segoe UI" panose="020B0502040204020203" pitchFamily="34" charset="0"/>
              </a:rPr>
              <a:t>Suzi Earhart, CCXP </a:t>
            </a:r>
            <a:br>
              <a:rPr kumimoji="0" lang="en-US" sz="1800" b="0" i="0" u="none" strike="noStrike" kern="0" cap="none" spc="0" normalizeH="0" baseline="0" noProof="0" dirty="0">
                <a:ln>
                  <a:noFill/>
                </a:ln>
                <a:solidFill>
                  <a:srgbClr val="FFFFFF"/>
                </a:solidFill>
                <a:effectLst/>
                <a:uLnTx/>
                <a:uFillTx/>
                <a:latin typeface="Franklin Gothic Book"/>
                <a:ea typeface="+mn-ea"/>
                <a:cs typeface="+mn-cs"/>
              </a:rPr>
            </a:br>
            <a:r>
              <a:rPr kumimoji="0" lang="en-US" sz="1800" b="0" i="0" u="none" strike="noStrike" kern="0" cap="none" spc="0" normalizeH="0" baseline="0" noProof="0" dirty="0">
                <a:ln>
                  <a:noFill/>
                </a:ln>
                <a:solidFill>
                  <a:srgbClr val="FFFFFF"/>
                </a:solidFill>
                <a:effectLst/>
                <a:uLnTx/>
                <a:uFillTx/>
                <a:latin typeface="Franklin Gothic Book"/>
                <a:ea typeface="+mn-ea"/>
                <a:cs typeface="+mn-cs"/>
              </a:rPr>
              <a:t>Practice Leader, </a:t>
            </a:r>
            <a:br>
              <a:rPr kumimoji="0" lang="en-US" sz="1800" b="0" i="0" u="none" strike="noStrike" kern="0" cap="none" spc="0" normalizeH="0" baseline="0" noProof="0" dirty="0">
                <a:ln>
                  <a:noFill/>
                </a:ln>
                <a:solidFill>
                  <a:srgbClr val="FFFFFF"/>
                </a:solidFill>
                <a:effectLst/>
                <a:uLnTx/>
                <a:uFillTx/>
                <a:latin typeface="Franklin Gothic Book"/>
                <a:ea typeface="+mn-ea"/>
                <a:cs typeface="+mn-cs"/>
              </a:rPr>
            </a:br>
            <a:r>
              <a:rPr kumimoji="0" lang="en-US" sz="1800" b="0" i="0" u="none" strike="noStrike" kern="0" cap="none" spc="0" normalizeH="0" baseline="0" noProof="0" dirty="0">
                <a:ln>
                  <a:noFill/>
                </a:ln>
                <a:solidFill>
                  <a:srgbClr val="FFFFFF"/>
                </a:solidFill>
                <a:effectLst/>
                <a:uLnTx/>
                <a:uFillTx/>
                <a:latin typeface="Franklin Gothic Book"/>
                <a:ea typeface="+mn-ea"/>
                <a:cs typeface="+mn-cs"/>
              </a:rPr>
              <a:t>Program and Change Management</a:t>
            </a:r>
          </a:p>
        </p:txBody>
      </p:sp>
      <p:sp>
        <p:nvSpPr>
          <p:cNvPr id="11" name="Rectangle 10">
            <a:extLst>
              <a:ext uri="{FF2B5EF4-FFF2-40B4-BE49-F238E27FC236}">
                <a16:creationId xmlns:a16="http://schemas.microsoft.com/office/drawing/2014/main" id="{CE865041-996A-3DBB-1E93-F885A24F1888}"/>
              </a:ext>
            </a:extLst>
          </p:cNvPr>
          <p:cNvSpPr/>
          <p:nvPr/>
        </p:nvSpPr>
        <p:spPr bwMode="auto">
          <a:xfrm>
            <a:off x="9557908" y="1384907"/>
            <a:ext cx="2563001" cy="1326484"/>
          </a:xfrm>
          <a:prstGeom prst="rect">
            <a:avLst/>
          </a:prstGeom>
          <a:noFill/>
          <a:ln w="10795" cap="flat" cmpd="sng" algn="ctr">
            <a:noFill/>
            <a:prstDash val="solid"/>
            <a:headEnd type="none" w="med" len="med"/>
            <a:tailEnd type="none" w="med" len="med"/>
          </a:ln>
          <a:effectLst/>
        </p:spPr>
        <p:txBody>
          <a:bodyPr lIns="95069" tIns="47536" rIns="95069" bIns="47536"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lang="en-US" kern="0" dirty="0">
                <a:solidFill>
                  <a:srgbClr val="FFFFFF"/>
                </a:solidFill>
                <a:latin typeface="Franklin Gothic Medium" panose="020B0603020102020204" pitchFamily="34" charset="0"/>
                <a:cs typeface="Segoe UI" panose="020B0502040204020203" pitchFamily="34" charset="0"/>
              </a:rPr>
              <a:t>Michael Hinshaw</a:t>
            </a:r>
            <a:br>
              <a:rPr kumimoji="0" lang="en-US" sz="1800" b="0" i="0" u="none" strike="noStrike" kern="0" cap="none" spc="0" normalizeH="0" baseline="0" noProof="0" dirty="0">
                <a:ln>
                  <a:noFill/>
                </a:ln>
                <a:solidFill>
                  <a:srgbClr val="FFFFFF"/>
                </a:solidFill>
                <a:effectLst/>
                <a:uLnTx/>
                <a:uFillTx/>
                <a:latin typeface="Franklin Gothic Book"/>
                <a:ea typeface="+mn-ea"/>
                <a:cs typeface="+mn-cs"/>
              </a:rPr>
            </a:br>
            <a:r>
              <a:rPr kumimoji="0" lang="en-US" sz="1800" b="0" i="0" u="none" strike="noStrike" kern="0" cap="none" spc="0" normalizeH="0" baseline="0" noProof="0" dirty="0">
                <a:ln>
                  <a:noFill/>
                </a:ln>
                <a:solidFill>
                  <a:srgbClr val="FFFFFF"/>
                </a:solidFill>
                <a:effectLst/>
                <a:uLnTx/>
                <a:uFillTx/>
                <a:latin typeface="Franklin Gothic Book"/>
                <a:ea typeface="+mn-ea"/>
                <a:cs typeface="+mn-cs"/>
              </a:rPr>
              <a:t>Founder and President, </a:t>
            </a:r>
            <a:br>
              <a:rPr kumimoji="0" lang="en-US" sz="1800" b="0" i="0" u="none" strike="noStrike" kern="0" cap="none" spc="0" normalizeH="0" baseline="0" noProof="0" dirty="0">
                <a:ln>
                  <a:noFill/>
                </a:ln>
                <a:solidFill>
                  <a:srgbClr val="FFFFFF"/>
                </a:solidFill>
                <a:effectLst/>
                <a:uLnTx/>
                <a:uFillTx/>
                <a:latin typeface="Franklin Gothic Book"/>
                <a:ea typeface="+mn-ea"/>
                <a:cs typeface="+mn-cs"/>
              </a:rPr>
            </a:br>
            <a:r>
              <a:rPr kumimoji="0" lang="en-US" sz="1800" b="0" i="0" u="none" strike="noStrike" kern="0" cap="none" spc="0" normalizeH="0" baseline="0" noProof="0" dirty="0">
                <a:ln>
                  <a:noFill/>
                </a:ln>
                <a:solidFill>
                  <a:srgbClr val="FFFFFF"/>
                </a:solidFill>
                <a:effectLst/>
                <a:uLnTx/>
                <a:uFillTx/>
                <a:latin typeface="Franklin Gothic Book"/>
                <a:ea typeface="+mn-ea"/>
                <a:cs typeface="+mn-cs"/>
              </a:rPr>
              <a:t>McorpCX</a:t>
            </a:r>
          </a:p>
        </p:txBody>
      </p:sp>
      <p:sp>
        <p:nvSpPr>
          <p:cNvPr id="14" name="Rectangle 13">
            <a:extLst>
              <a:ext uri="{FF2B5EF4-FFF2-40B4-BE49-F238E27FC236}">
                <a16:creationId xmlns:a16="http://schemas.microsoft.com/office/drawing/2014/main" id="{F76E20BB-38E2-84EC-64A6-A501DFFDFEF8}"/>
              </a:ext>
            </a:extLst>
          </p:cNvPr>
          <p:cNvSpPr/>
          <p:nvPr/>
        </p:nvSpPr>
        <p:spPr bwMode="auto">
          <a:xfrm>
            <a:off x="393192" y="2838210"/>
            <a:ext cx="3895232" cy="2832196"/>
          </a:xfrm>
          <a:prstGeom prst="rect">
            <a:avLst/>
          </a:prstGeom>
          <a:noFill/>
          <a:ln w="10795" cap="flat" cmpd="sng" algn="ctr">
            <a:noFill/>
            <a:prstDash val="solid"/>
            <a:headEnd type="none" w="med" len="med"/>
            <a:tailEnd type="none" w="med" len="med"/>
          </a:ln>
          <a:effectLst/>
        </p:spPr>
        <p:txBody>
          <a:bodyPr lIns="95069" tIns="47536" rIns="95069" bIns="47536" anchor="t" anchorCtr="0"/>
          <a:lstStyle/>
          <a:p>
            <a:pPr marL="229870" marR="0" lvl="1" indent="-229870" defTabSz="914400" eaLnBrk="1" fontAlgn="auto" latinLnBrk="0" hangingPunct="1">
              <a:lnSpc>
                <a:spcPct val="100000"/>
              </a:lnSpc>
              <a:spcBef>
                <a:spcPts val="700"/>
              </a:spcBef>
              <a:spcAft>
                <a:spcPts val="0"/>
              </a:spcAft>
              <a:buClrTx/>
              <a:buSzTx/>
              <a:buFont typeface="Wingdings" panose="05000000000000000000" pitchFamily="2" charset="2"/>
              <a:buChar char="§"/>
              <a:tabLst/>
              <a:defRPr/>
            </a:pPr>
            <a:r>
              <a:rPr kumimoji="0" lang="en-US" sz="1800" b="0" i="0" u="none" strike="noStrike" kern="0" cap="none" spc="0" normalizeH="0" baseline="0" noProof="0" dirty="0">
                <a:ln>
                  <a:noFill/>
                </a:ln>
                <a:solidFill>
                  <a:srgbClr val="FFFFFF"/>
                </a:solidFill>
                <a:effectLst/>
                <a:uLnTx/>
                <a:uFillTx/>
                <a:latin typeface="Franklin Gothic Book"/>
                <a:ea typeface="+mn-ea"/>
                <a:cs typeface="+mn-cs"/>
              </a:rPr>
              <a:t>Accomplished Experience Management, Sales, and Transformation Executive</a:t>
            </a:r>
            <a:endParaRPr lang="en-US" dirty="0">
              <a:ea typeface="+mn-ea"/>
              <a:cs typeface="+mn-cs"/>
            </a:endParaRPr>
          </a:p>
          <a:p>
            <a:pPr marL="229870" lvl="1" indent="-229870" defTabSz="914400">
              <a:spcBef>
                <a:spcPts val="700"/>
              </a:spcBef>
              <a:buFont typeface="Wingdings" panose="05000000000000000000" pitchFamily="2" charset="2"/>
              <a:buChar char="§"/>
              <a:defRPr/>
            </a:pPr>
            <a:r>
              <a:rPr kumimoji="0" lang="en-US" sz="1800" b="0" i="0" u="none" strike="noStrike" kern="0" cap="none" spc="0" normalizeH="0" baseline="0" noProof="0" dirty="0">
                <a:ln>
                  <a:noFill/>
                </a:ln>
                <a:solidFill>
                  <a:srgbClr val="FFFFFF"/>
                </a:solidFill>
                <a:effectLst/>
                <a:uLnTx/>
                <a:uFillTx/>
                <a:latin typeface="Franklin Gothic Book"/>
                <a:ea typeface="+mn-ea"/>
                <a:cs typeface="+mn-cs"/>
              </a:rPr>
              <a:t>Has led</a:t>
            </a:r>
            <a:r>
              <a:rPr lang="en-US" kern="0" dirty="0">
                <a:solidFill>
                  <a:srgbClr val="FFFFFF"/>
                </a:solidFill>
                <a:latin typeface="Franklin Gothic Book"/>
              </a:rPr>
              <a:t> and advised on experience</a:t>
            </a:r>
            <a:r>
              <a:rPr kumimoji="0" lang="en-US" sz="1800" b="0" i="0" u="none" strike="noStrike" kern="0" cap="none" spc="0" normalizeH="0" baseline="0" noProof="0" dirty="0">
                <a:ln>
                  <a:noFill/>
                </a:ln>
                <a:solidFill>
                  <a:srgbClr val="FFFFFF"/>
                </a:solidFill>
                <a:effectLst/>
                <a:uLnTx/>
                <a:uFillTx/>
                <a:latin typeface="Franklin Gothic Book"/>
                <a:ea typeface="+mn-ea"/>
                <a:cs typeface="+mn-cs"/>
              </a:rPr>
              <a:t> disciplines for major brands across the globe for over 25 years</a:t>
            </a:r>
            <a:endParaRPr lang="en-US" sz="1800" b="0" i="0" u="none" strike="noStrike" kern="0" cap="none" spc="0" normalizeH="0" baseline="0" noProof="0" dirty="0">
              <a:ln>
                <a:noFill/>
              </a:ln>
              <a:solidFill>
                <a:srgbClr val="FFFFFF"/>
              </a:solidFill>
              <a:effectLst/>
              <a:uLnTx/>
              <a:uFillTx/>
              <a:latin typeface="Franklin Gothic Book"/>
            </a:endParaRPr>
          </a:p>
          <a:p>
            <a:pPr marL="229870" marR="0" lvl="1" indent="-229870" defTabSz="914400" eaLnBrk="1" fontAlgn="auto" latinLnBrk="0" hangingPunct="1">
              <a:lnSpc>
                <a:spcPct val="100000"/>
              </a:lnSpc>
              <a:spcBef>
                <a:spcPts val="700"/>
              </a:spcBef>
              <a:spcAft>
                <a:spcPts val="0"/>
              </a:spcAft>
              <a:buClrTx/>
              <a:buSzTx/>
              <a:buFont typeface="Wingdings" panose="05000000000000000000" pitchFamily="2" charset="2"/>
              <a:buChar char="§"/>
              <a:tabLst/>
              <a:defRPr/>
            </a:pPr>
            <a:r>
              <a:rPr kumimoji="0" lang="en-US" sz="1800" b="0" i="0" u="none" strike="noStrike" kern="0" cap="none" spc="0" normalizeH="0" baseline="0" noProof="0" dirty="0">
                <a:ln>
                  <a:noFill/>
                </a:ln>
                <a:solidFill>
                  <a:srgbClr val="FFFFFF"/>
                </a:solidFill>
                <a:effectLst/>
                <a:uLnTx/>
                <a:uFillTx/>
                <a:latin typeface="Franklin Gothic Book"/>
                <a:ea typeface="+mn-ea"/>
                <a:cs typeface="+mn-cs"/>
              </a:rPr>
              <a:t>Previously CEO for the CXPA (Customer Experience Professionals Association</a:t>
            </a:r>
            <a:r>
              <a:rPr lang="en-US" kern="0" dirty="0">
                <a:solidFill>
                  <a:srgbClr val="FFFFFF"/>
                </a:solidFill>
                <a:latin typeface="Franklin Gothic Book"/>
              </a:rPr>
              <a:t>)</a:t>
            </a:r>
          </a:p>
          <a:p>
            <a:pPr marL="229870" lvl="1" indent="-229870" defTabSz="914400">
              <a:spcBef>
                <a:spcPts val="700"/>
              </a:spcBef>
              <a:buFont typeface="Wingdings" panose="05000000000000000000" pitchFamily="2" charset="2"/>
              <a:buChar char="§"/>
              <a:defRPr/>
            </a:pPr>
            <a:r>
              <a:rPr lang="en-US" kern="0" dirty="0">
                <a:solidFill>
                  <a:schemeClr val="bg2"/>
                </a:solidFill>
                <a:ea typeface="+mn-lt"/>
                <a:cs typeface="+mn-lt"/>
              </a:rPr>
              <a:t>Professor of Practice, MS-CXM program at MSU &amp; Journey Management at SMU</a:t>
            </a:r>
          </a:p>
        </p:txBody>
      </p:sp>
      <p:sp>
        <p:nvSpPr>
          <p:cNvPr id="17" name="Rectangle 16">
            <a:extLst>
              <a:ext uri="{FF2B5EF4-FFF2-40B4-BE49-F238E27FC236}">
                <a16:creationId xmlns:a16="http://schemas.microsoft.com/office/drawing/2014/main" id="{E24C7BB0-7033-34EA-2364-BE7EDC541061}"/>
              </a:ext>
            </a:extLst>
          </p:cNvPr>
          <p:cNvSpPr/>
          <p:nvPr/>
        </p:nvSpPr>
        <p:spPr bwMode="auto">
          <a:xfrm>
            <a:off x="1747966" y="1437396"/>
            <a:ext cx="2422647" cy="1735708"/>
          </a:xfrm>
          <a:prstGeom prst="rect">
            <a:avLst/>
          </a:prstGeom>
          <a:noFill/>
          <a:ln w="10795" cap="flat" cmpd="sng" algn="ctr">
            <a:noFill/>
            <a:prstDash val="solid"/>
            <a:headEnd type="none" w="med" len="med"/>
            <a:tailEnd type="none" w="med" len="med"/>
          </a:ln>
          <a:effectLst/>
        </p:spPr>
        <p:txBody>
          <a:bodyPr lIns="95069" tIns="47536" rIns="95069" bIns="47536"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Franklin Gothic Medium" panose="020B0603020102020204" pitchFamily="34" charset="0"/>
                <a:ea typeface="Segoe UI" panose="020B0502040204020203" pitchFamily="34" charset="0"/>
                <a:cs typeface="Segoe UI" panose="020B0502040204020203" pitchFamily="34" charset="0"/>
              </a:rPr>
              <a:t>Diane Magers, CCXP </a:t>
            </a:r>
            <a:br>
              <a:rPr kumimoji="0" lang="en-US" sz="1800" b="0" i="0" u="none" strike="noStrike" kern="0" cap="none" spc="0" normalizeH="0" baseline="0" noProof="0" dirty="0">
                <a:ln>
                  <a:noFill/>
                </a:ln>
                <a:solidFill>
                  <a:srgbClr val="FFFFFF"/>
                </a:solidFill>
                <a:effectLst/>
                <a:uLnTx/>
                <a:uFillTx/>
                <a:latin typeface="Franklin Gothic Medium Cond" panose="020B0606030402020204" pitchFamily="34" charset="0"/>
                <a:ea typeface="Segoe UI" panose="020B0502040204020203" pitchFamily="34" charset="0"/>
                <a:cs typeface="Segoe UI" panose="020B0502040204020203" pitchFamily="34" charset="0"/>
              </a:rPr>
            </a:br>
            <a:r>
              <a:rPr lang="en-US" kern="0" dirty="0">
                <a:solidFill>
                  <a:srgbClr val="FFFFFF"/>
                </a:solidFill>
                <a:latin typeface="Franklin Gothic Book"/>
              </a:rPr>
              <a:t>Advisory Director at McorpCX and Emeritus Chair of the CXPA</a:t>
            </a:r>
          </a:p>
        </p:txBody>
      </p:sp>
      <p:pic>
        <p:nvPicPr>
          <p:cNvPr id="26" name="Picture 25">
            <a:extLst>
              <a:ext uri="{FF2B5EF4-FFF2-40B4-BE49-F238E27FC236}">
                <a16:creationId xmlns:a16="http://schemas.microsoft.com/office/drawing/2014/main" id="{5FD53385-F675-91E9-EB21-966117146DE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94930" y="1486507"/>
            <a:ext cx="1219075" cy="1219075"/>
          </a:xfrm>
          <a:prstGeom prst="rect">
            <a:avLst/>
          </a:prstGeom>
        </p:spPr>
      </p:pic>
      <p:pic>
        <p:nvPicPr>
          <p:cNvPr id="4" name="Picture 2" descr="McorpCX-headshot-363square-Suzi Earhart">
            <a:extLst>
              <a:ext uri="{FF2B5EF4-FFF2-40B4-BE49-F238E27FC236}">
                <a16:creationId xmlns:a16="http://schemas.microsoft.com/office/drawing/2014/main" id="{4A4C66E5-E04F-558E-E8B8-D1AF4E026CC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02002" y="1486507"/>
            <a:ext cx="1219075" cy="12190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McorpCX-headshot-363square-Diane Magers">
            <a:extLst>
              <a:ext uri="{FF2B5EF4-FFF2-40B4-BE49-F238E27FC236}">
                <a16:creationId xmlns:a16="http://schemas.microsoft.com/office/drawing/2014/main" id="{3BB66BA0-3D0B-A5B0-0C0F-0F10F9E9336B}"/>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72302" y="1496035"/>
            <a:ext cx="1202693" cy="120269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940842560"/>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52FB21-FD18-CD39-EEF3-58376D0DA607}"/>
              </a:ext>
            </a:extLst>
          </p:cNvPr>
          <p:cNvSpPr>
            <a:spLocks noGrp="1"/>
          </p:cNvSpPr>
          <p:nvPr>
            <p:ph type="title"/>
          </p:nvPr>
        </p:nvSpPr>
        <p:spPr>
          <a:xfrm>
            <a:off x="457200" y="323069"/>
            <a:ext cx="11614484" cy="1456937"/>
          </a:xfrm>
        </p:spPr>
        <p:txBody>
          <a:bodyPr/>
          <a:lstStyle/>
          <a:p>
            <a:r>
              <a:rPr lang="en-US" dirty="0"/>
              <a:t>Ascertain the level of knowledge needed by your learners to think and behave in new ways of thinking and working </a:t>
            </a:r>
            <a:br>
              <a:rPr lang="en-US" sz="4400" dirty="0">
                <a:effectLst/>
                <a:latin typeface="Open Sans" panose="020B0606030504020204" pitchFamily="34" charset="0"/>
              </a:rPr>
            </a:br>
            <a:endParaRPr lang="en-US" dirty="0"/>
          </a:p>
        </p:txBody>
      </p:sp>
      <p:sp>
        <p:nvSpPr>
          <p:cNvPr id="4" name="Text Placeholder 3">
            <a:extLst>
              <a:ext uri="{FF2B5EF4-FFF2-40B4-BE49-F238E27FC236}">
                <a16:creationId xmlns:a16="http://schemas.microsoft.com/office/drawing/2014/main" id="{3CFDCBAF-6DDF-7BCE-E9F9-1A4A4D693A4F}"/>
              </a:ext>
            </a:extLst>
          </p:cNvPr>
          <p:cNvSpPr>
            <a:spLocks noGrp="1"/>
          </p:cNvSpPr>
          <p:nvPr>
            <p:ph type="body" sz="quarter" idx="15"/>
          </p:nvPr>
        </p:nvSpPr>
        <p:spPr/>
        <p:txBody>
          <a:bodyPr/>
          <a:lstStyle/>
          <a:p>
            <a:r>
              <a:rPr lang="en-US" dirty="0"/>
              <a:t> </a:t>
            </a:r>
          </a:p>
        </p:txBody>
      </p:sp>
      <p:grpSp>
        <p:nvGrpSpPr>
          <p:cNvPr id="9" name="Group 8">
            <a:extLst>
              <a:ext uri="{FF2B5EF4-FFF2-40B4-BE49-F238E27FC236}">
                <a16:creationId xmlns:a16="http://schemas.microsoft.com/office/drawing/2014/main" id="{C22F0259-D72C-05F7-8E46-E60A2D167CEE}"/>
              </a:ext>
            </a:extLst>
          </p:cNvPr>
          <p:cNvGrpSpPr/>
          <p:nvPr/>
        </p:nvGrpSpPr>
        <p:grpSpPr>
          <a:xfrm>
            <a:off x="458238" y="1720525"/>
            <a:ext cx="6975367" cy="4572000"/>
            <a:chOff x="5016554" y="1674189"/>
            <a:chExt cx="6975367" cy="4572000"/>
          </a:xfrm>
        </p:grpSpPr>
        <p:sp>
          <p:nvSpPr>
            <p:cNvPr id="8" name="Rectangle 7">
              <a:extLst>
                <a:ext uri="{FF2B5EF4-FFF2-40B4-BE49-F238E27FC236}">
                  <a16:creationId xmlns:a16="http://schemas.microsoft.com/office/drawing/2014/main" id="{3B11BB14-67C1-234A-A933-71524E7BF05C}"/>
                </a:ext>
              </a:extLst>
            </p:cNvPr>
            <p:cNvSpPr/>
            <p:nvPr/>
          </p:nvSpPr>
          <p:spPr bwMode="auto">
            <a:xfrm>
              <a:off x="7419921" y="1674189"/>
              <a:ext cx="4572000" cy="4572000"/>
            </a:xfrm>
            <a:prstGeom prst="rect">
              <a:avLst/>
            </a:prstGeom>
            <a:solidFill>
              <a:schemeClr val="accent4">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6800" tIns="136800" rIns="136800" bIns="136800" numCol="1" spcCol="0" rtlCol="0" fromWordArt="0" anchor="ctr" anchorCtr="0" forceAA="0" compatLnSpc="1">
              <a:prstTxWarp prst="textNoShape">
                <a:avLst/>
              </a:prstTxWarp>
              <a:noAutofit/>
            </a:bodyPr>
            <a:lstStyle/>
            <a:p>
              <a:pPr algn="l" defTabSz="932472" fontAlgn="base">
                <a:lnSpc>
                  <a:spcPct val="90000"/>
                </a:lnSpc>
                <a:spcBef>
                  <a:spcPct val="0"/>
                </a:spcBef>
                <a:spcAft>
                  <a:spcPct val="0"/>
                </a:spcAft>
              </a:pPr>
              <a:r>
                <a:rPr lang="en-US" sz="2000" dirty="0">
                  <a:gradFill>
                    <a:gsLst>
                      <a:gs pos="0">
                        <a:schemeClr val="accent1">
                          <a:lumMod val="5000"/>
                          <a:lumOff val="95000"/>
                        </a:schemeClr>
                      </a:gs>
                      <a:gs pos="100000">
                        <a:schemeClr val="bg1"/>
                      </a:gs>
                    </a:gsLst>
                    <a:lin ang="5400000" scaled="1"/>
                  </a:gradFill>
                  <a:latin typeface="Franklin Gothic Medium" panose="020B0603020102020204" pitchFamily="34" charset="0"/>
                  <a:ea typeface="Segoe UI" pitchFamily="34" charset="0"/>
                  <a:cs typeface="Segoe UI" pitchFamily="34" charset="0"/>
                </a:rPr>
                <a:t>Level 4: Subject Matter Expert</a:t>
              </a:r>
            </a:p>
            <a:p>
              <a:pPr algn="l" defTabSz="932472" fontAlgn="base">
                <a:lnSpc>
                  <a:spcPct val="90000"/>
                </a:lnSpc>
                <a:spcBef>
                  <a:spcPct val="0"/>
                </a:spcBef>
                <a:spcAft>
                  <a:spcPct val="0"/>
                </a:spcAft>
              </a:pPr>
              <a:endParaRPr lang="en-US" sz="2000" dirty="0">
                <a:gradFill>
                  <a:gsLst>
                    <a:gs pos="0">
                      <a:schemeClr val="accent1">
                        <a:lumMod val="5000"/>
                        <a:lumOff val="95000"/>
                      </a:schemeClr>
                    </a:gs>
                    <a:gs pos="100000">
                      <a:schemeClr val="bg1"/>
                    </a:gs>
                  </a:gsLst>
                  <a:lin ang="5400000" scaled="1"/>
                </a:gradFill>
                <a:latin typeface="Franklin Gothic Medium" panose="020B0603020102020204" pitchFamily="34" charset="0"/>
                <a:ea typeface="Segoe UI" pitchFamily="34" charset="0"/>
                <a:cs typeface="Segoe UI" pitchFamily="34" charset="0"/>
              </a:endParaRPr>
            </a:p>
            <a:p>
              <a:pPr algn="l" defTabSz="932472" fontAlgn="base">
                <a:lnSpc>
                  <a:spcPct val="90000"/>
                </a:lnSpc>
                <a:spcBef>
                  <a:spcPct val="0"/>
                </a:spcBef>
                <a:spcAft>
                  <a:spcPct val="0"/>
                </a:spcAft>
              </a:pPr>
              <a:endParaRPr lang="en-US" sz="2000" dirty="0">
                <a:gradFill>
                  <a:gsLst>
                    <a:gs pos="0">
                      <a:schemeClr val="accent1">
                        <a:lumMod val="5000"/>
                        <a:lumOff val="95000"/>
                      </a:schemeClr>
                    </a:gs>
                    <a:gs pos="100000">
                      <a:schemeClr val="bg1"/>
                    </a:gs>
                  </a:gsLst>
                  <a:lin ang="5400000" scaled="1"/>
                </a:gradFill>
                <a:latin typeface="Franklin Gothic Medium" panose="020B0603020102020204" pitchFamily="34" charset="0"/>
                <a:ea typeface="Segoe UI" pitchFamily="34" charset="0"/>
                <a:cs typeface="Segoe UI" pitchFamily="34" charset="0"/>
              </a:endParaRPr>
            </a:p>
            <a:p>
              <a:pPr algn="l" defTabSz="932472" fontAlgn="base">
                <a:lnSpc>
                  <a:spcPct val="90000"/>
                </a:lnSpc>
                <a:spcBef>
                  <a:spcPct val="0"/>
                </a:spcBef>
                <a:spcAft>
                  <a:spcPct val="0"/>
                </a:spcAft>
              </a:pPr>
              <a:endParaRPr lang="en-US" sz="2000" dirty="0">
                <a:gradFill>
                  <a:gsLst>
                    <a:gs pos="0">
                      <a:schemeClr val="accent1">
                        <a:lumMod val="5000"/>
                        <a:lumOff val="95000"/>
                      </a:schemeClr>
                    </a:gs>
                    <a:gs pos="100000">
                      <a:schemeClr val="bg1"/>
                    </a:gs>
                  </a:gsLst>
                  <a:lin ang="5400000" scaled="1"/>
                </a:gradFill>
                <a:latin typeface="Franklin Gothic Medium" panose="020B0603020102020204" pitchFamily="34" charset="0"/>
                <a:ea typeface="Segoe UI" pitchFamily="34" charset="0"/>
                <a:cs typeface="Segoe UI" pitchFamily="34" charset="0"/>
              </a:endParaRPr>
            </a:p>
            <a:p>
              <a:pPr algn="l" defTabSz="932472" fontAlgn="base">
                <a:lnSpc>
                  <a:spcPct val="90000"/>
                </a:lnSpc>
                <a:spcBef>
                  <a:spcPct val="0"/>
                </a:spcBef>
                <a:spcAft>
                  <a:spcPct val="0"/>
                </a:spcAft>
              </a:pPr>
              <a:endParaRPr lang="en-US" sz="2000" dirty="0">
                <a:gradFill>
                  <a:gsLst>
                    <a:gs pos="0">
                      <a:schemeClr val="accent1">
                        <a:lumMod val="5000"/>
                        <a:lumOff val="95000"/>
                      </a:schemeClr>
                    </a:gs>
                    <a:gs pos="100000">
                      <a:schemeClr val="bg1"/>
                    </a:gs>
                  </a:gsLst>
                  <a:lin ang="5400000" scaled="1"/>
                </a:gradFill>
                <a:latin typeface="Franklin Gothic Medium" panose="020B0603020102020204" pitchFamily="34" charset="0"/>
                <a:ea typeface="Segoe UI" pitchFamily="34" charset="0"/>
                <a:cs typeface="Segoe UI" pitchFamily="34" charset="0"/>
              </a:endParaRPr>
            </a:p>
            <a:p>
              <a:pPr algn="l" defTabSz="932472" fontAlgn="base">
                <a:lnSpc>
                  <a:spcPct val="90000"/>
                </a:lnSpc>
                <a:spcBef>
                  <a:spcPct val="0"/>
                </a:spcBef>
                <a:spcAft>
                  <a:spcPct val="0"/>
                </a:spcAft>
              </a:pPr>
              <a:endParaRPr lang="en-US" sz="2000" dirty="0">
                <a:gradFill>
                  <a:gsLst>
                    <a:gs pos="0">
                      <a:schemeClr val="accent1">
                        <a:lumMod val="5000"/>
                        <a:lumOff val="95000"/>
                      </a:schemeClr>
                    </a:gs>
                    <a:gs pos="100000">
                      <a:schemeClr val="bg1"/>
                    </a:gs>
                  </a:gsLst>
                  <a:lin ang="5400000" scaled="1"/>
                </a:gradFill>
                <a:latin typeface="Franklin Gothic Medium" panose="020B0603020102020204" pitchFamily="34" charset="0"/>
                <a:ea typeface="Segoe UI" pitchFamily="34" charset="0"/>
                <a:cs typeface="Segoe UI" pitchFamily="34" charset="0"/>
              </a:endParaRPr>
            </a:p>
            <a:p>
              <a:pPr algn="l" defTabSz="932472" fontAlgn="base">
                <a:lnSpc>
                  <a:spcPct val="90000"/>
                </a:lnSpc>
                <a:spcBef>
                  <a:spcPct val="0"/>
                </a:spcBef>
                <a:spcAft>
                  <a:spcPct val="0"/>
                </a:spcAft>
              </a:pPr>
              <a:endParaRPr lang="en-US" sz="2000" dirty="0">
                <a:gradFill>
                  <a:gsLst>
                    <a:gs pos="0">
                      <a:schemeClr val="accent1">
                        <a:lumMod val="5000"/>
                        <a:lumOff val="95000"/>
                      </a:schemeClr>
                    </a:gs>
                    <a:gs pos="100000">
                      <a:schemeClr val="bg1"/>
                    </a:gs>
                  </a:gsLst>
                  <a:lin ang="5400000" scaled="1"/>
                </a:gradFill>
                <a:latin typeface="Franklin Gothic Medium" panose="020B0603020102020204" pitchFamily="34" charset="0"/>
                <a:ea typeface="Segoe UI" pitchFamily="34" charset="0"/>
                <a:cs typeface="Segoe UI" pitchFamily="34" charset="0"/>
              </a:endParaRPr>
            </a:p>
            <a:p>
              <a:pPr algn="l" defTabSz="932472" fontAlgn="base">
                <a:lnSpc>
                  <a:spcPct val="90000"/>
                </a:lnSpc>
                <a:spcBef>
                  <a:spcPct val="0"/>
                </a:spcBef>
                <a:spcAft>
                  <a:spcPct val="0"/>
                </a:spcAft>
              </a:pPr>
              <a:endParaRPr lang="en-US" sz="2000" dirty="0">
                <a:gradFill>
                  <a:gsLst>
                    <a:gs pos="0">
                      <a:schemeClr val="accent1">
                        <a:lumMod val="5000"/>
                        <a:lumOff val="95000"/>
                      </a:schemeClr>
                    </a:gs>
                    <a:gs pos="100000">
                      <a:schemeClr val="bg1"/>
                    </a:gs>
                  </a:gsLst>
                  <a:lin ang="5400000" scaled="1"/>
                </a:gradFill>
                <a:latin typeface="Franklin Gothic Medium" panose="020B0603020102020204" pitchFamily="34" charset="0"/>
                <a:ea typeface="Segoe UI" pitchFamily="34" charset="0"/>
                <a:cs typeface="Segoe UI" pitchFamily="34" charset="0"/>
              </a:endParaRPr>
            </a:p>
            <a:p>
              <a:pPr algn="l" defTabSz="932472" fontAlgn="base">
                <a:lnSpc>
                  <a:spcPct val="90000"/>
                </a:lnSpc>
                <a:spcBef>
                  <a:spcPct val="0"/>
                </a:spcBef>
                <a:spcAft>
                  <a:spcPct val="0"/>
                </a:spcAft>
              </a:pPr>
              <a:endParaRPr lang="en-US" sz="2000" dirty="0">
                <a:gradFill>
                  <a:gsLst>
                    <a:gs pos="0">
                      <a:schemeClr val="accent1">
                        <a:lumMod val="5000"/>
                        <a:lumOff val="95000"/>
                      </a:schemeClr>
                    </a:gs>
                    <a:gs pos="100000">
                      <a:schemeClr val="bg1"/>
                    </a:gs>
                  </a:gsLst>
                  <a:lin ang="5400000" scaled="1"/>
                </a:gradFill>
                <a:latin typeface="Franklin Gothic Medium" panose="020B0603020102020204" pitchFamily="34" charset="0"/>
                <a:ea typeface="Segoe UI" pitchFamily="34" charset="0"/>
                <a:cs typeface="Segoe UI" pitchFamily="34" charset="0"/>
              </a:endParaRPr>
            </a:p>
            <a:p>
              <a:pPr algn="l" defTabSz="932472" fontAlgn="base">
                <a:lnSpc>
                  <a:spcPct val="90000"/>
                </a:lnSpc>
                <a:spcBef>
                  <a:spcPct val="0"/>
                </a:spcBef>
                <a:spcAft>
                  <a:spcPct val="0"/>
                </a:spcAft>
              </a:pPr>
              <a:endParaRPr lang="en-US" sz="2000" dirty="0">
                <a:gradFill>
                  <a:gsLst>
                    <a:gs pos="0">
                      <a:schemeClr val="accent1">
                        <a:lumMod val="5000"/>
                        <a:lumOff val="95000"/>
                      </a:schemeClr>
                    </a:gs>
                    <a:gs pos="100000">
                      <a:schemeClr val="bg1"/>
                    </a:gs>
                  </a:gsLst>
                  <a:lin ang="5400000" scaled="1"/>
                </a:gradFill>
                <a:latin typeface="Franklin Gothic Medium" panose="020B0603020102020204" pitchFamily="34" charset="0"/>
                <a:ea typeface="Segoe UI" pitchFamily="34" charset="0"/>
                <a:cs typeface="Segoe UI" pitchFamily="34" charset="0"/>
              </a:endParaRPr>
            </a:p>
            <a:p>
              <a:pPr algn="l" defTabSz="932472" fontAlgn="base">
                <a:lnSpc>
                  <a:spcPct val="90000"/>
                </a:lnSpc>
                <a:spcBef>
                  <a:spcPct val="0"/>
                </a:spcBef>
                <a:spcAft>
                  <a:spcPct val="0"/>
                </a:spcAft>
              </a:pPr>
              <a:endParaRPr lang="en-US" sz="2000" dirty="0">
                <a:gradFill>
                  <a:gsLst>
                    <a:gs pos="0">
                      <a:schemeClr val="accent1">
                        <a:lumMod val="5000"/>
                        <a:lumOff val="95000"/>
                      </a:schemeClr>
                    </a:gs>
                    <a:gs pos="100000">
                      <a:schemeClr val="bg1"/>
                    </a:gs>
                  </a:gsLst>
                  <a:lin ang="5400000" scaled="1"/>
                </a:gradFill>
                <a:latin typeface="Franklin Gothic Medium" panose="020B0603020102020204" pitchFamily="34" charset="0"/>
                <a:ea typeface="Segoe UI" pitchFamily="34" charset="0"/>
                <a:cs typeface="Segoe UI" pitchFamily="34" charset="0"/>
              </a:endParaRPr>
            </a:p>
            <a:p>
              <a:pPr algn="l" defTabSz="932472" fontAlgn="base">
                <a:lnSpc>
                  <a:spcPct val="90000"/>
                </a:lnSpc>
                <a:spcBef>
                  <a:spcPct val="0"/>
                </a:spcBef>
                <a:spcAft>
                  <a:spcPct val="0"/>
                </a:spcAft>
              </a:pPr>
              <a:endParaRPr lang="en-US" sz="2000" dirty="0">
                <a:gradFill>
                  <a:gsLst>
                    <a:gs pos="0">
                      <a:schemeClr val="accent1">
                        <a:lumMod val="5000"/>
                        <a:lumOff val="95000"/>
                      </a:schemeClr>
                    </a:gs>
                    <a:gs pos="100000">
                      <a:schemeClr val="bg1"/>
                    </a:gs>
                  </a:gsLst>
                  <a:lin ang="5400000" scaled="1"/>
                </a:gradFill>
                <a:latin typeface="Franklin Gothic Medium" panose="020B0603020102020204" pitchFamily="34" charset="0"/>
                <a:ea typeface="Segoe UI" pitchFamily="34" charset="0"/>
                <a:cs typeface="Segoe UI" pitchFamily="34" charset="0"/>
              </a:endParaRPr>
            </a:p>
            <a:p>
              <a:pPr algn="l" defTabSz="932472" fontAlgn="base">
                <a:lnSpc>
                  <a:spcPct val="90000"/>
                </a:lnSpc>
                <a:spcBef>
                  <a:spcPct val="0"/>
                </a:spcBef>
                <a:spcAft>
                  <a:spcPct val="0"/>
                </a:spcAft>
              </a:pPr>
              <a:endParaRPr lang="en-US" sz="2000" dirty="0">
                <a:gradFill>
                  <a:gsLst>
                    <a:gs pos="0">
                      <a:schemeClr val="accent1">
                        <a:lumMod val="5000"/>
                        <a:lumOff val="95000"/>
                      </a:schemeClr>
                    </a:gs>
                    <a:gs pos="100000">
                      <a:schemeClr val="bg1"/>
                    </a:gs>
                  </a:gsLst>
                  <a:lin ang="5400000" scaled="1"/>
                </a:gradFill>
                <a:latin typeface="Franklin Gothic Medium" panose="020B0603020102020204" pitchFamily="34" charset="0"/>
                <a:ea typeface="Segoe UI" pitchFamily="34" charset="0"/>
                <a:cs typeface="Segoe UI" pitchFamily="34" charset="0"/>
              </a:endParaRPr>
            </a:p>
            <a:p>
              <a:pPr algn="l" defTabSz="932472" fontAlgn="base">
                <a:lnSpc>
                  <a:spcPct val="90000"/>
                </a:lnSpc>
                <a:spcBef>
                  <a:spcPct val="0"/>
                </a:spcBef>
                <a:spcAft>
                  <a:spcPct val="0"/>
                </a:spcAft>
              </a:pPr>
              <a:endParaRPr lang="en-US" sz="2000" dirty="0">
                <a:gradFill>
                  <a:gsLst>
                    <a:gs pos="0">
                      <a:schemeClr val="accent1">
                        <a:lumMod val="5000"/>
                        <a:lumOff val="95000"/>
                      </a:schemeClr>
                    </a:gs>
                    <a:gs pos="100000">
                      <a:schemeClr val="bg1"/>
                    </a:gs>
                  </a:gsLst>
                  <a:lin ang="5400000" scaled="1"/>
                </a:gradFill>
                <a:latin typeface="Franklin Gothic Medium" panose="020B0603020102020204" pitchFamily="34" charset="0"/>
                <a:ea typeface="Segoe UI" pitchFamily="34" charset="0"/>
                <a:cs typeface="Segoe UI" pitchFamily="34" charset="0"/>
              </a:endParaRPr>
            </a:p>
            <a:p>
              <a:pPr algn="l" defTabSz="932472" fontAlgn="base">
                <a:lnSpc>
                  <a:spcPct val="90000"/>
                </a:lnSpc>
                <a:spcBef>
                  <a:spcPct val="0"/>
                </a:spcBef>
                <a:spcAft>
                  <a:spcPct val="0"/>
                </a:spcAft>
              </a:pPr>
              <a:r>
                <a:rPr lang="en-US" sz="2000" dirty="0">
                  <a:gradFill>
                    <a:gsLst>
                      <a:gs pos="0">
                        <a:schemeClr val="accent1">
                          <a:lumMod val="5000"/>
                          <a:lumOff val="95000"/>
                        </a:schemeClr>
                      </a:gs>
                      <a:gs pos="100000">
                        <a:schemeClr val="bg1"/>
                      </a:gs>
                    </a:gsLst>
                    <a:lin ang="5400000" scaled="1"/>
                  </a:gradFill>
                  <a:latin typeface="Franklin Gothic Medium" panose="020B0603020102020204" pitchFamily="34" charset="0"/>
                  <a:ea typeface="Segoe UI" pitchFamily="34" charset="0"/>
                  <a:cs typeface="Segoe UI" pitchFamily="34" charset="0"/>
                </a:rPr>
                <a:t> </a:t>
              </a:r>
            </a:p>
          </p:txBody>
        </p:sp>
        <p:sp>
          <p:nvSpPr>
            <p:cNvPr id="7" name="Rectangle 6">
              <a:extLst>
                <a:ext uri="{FF2B5EF4-FFF2-40B4-BE49-F238E27FC236}">
                  <a16:creationId xmlns:a16="http://schemas.microsoft.com/office/drawing/2014/main" id="{33818716-E66B-F2DB-5567-BC394FF7798D}"/>
                </a:ext>
              </a:extLst>
            </p:cNvPr>
            <p:cNvSpPr/>
            <p:nvPr/>
          </p:nvSpPr>
          <p:spPr bwMode="auto">
            <a:xfrm>
              <a:off x="6541231" y="2588589"/>
              <a:ext cx="3657600" cy="3657600"/>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6800" tIns="136800" rIns="136800" bIns="136800" numCol="1" spcCol="0" rtlCol="0" fromWordArt="0" anchor="ctr" anchorCtr="0" forceAA="0" compatLnSpc="1">
              <a:prstTxWarp prst="textNoShape">
                <a:avLst/>
              </a:prstTxWarp>
              <a:noAutofit/>
            </a:bodyPr>
            <a:lstStyle/>
            <a:p>
              <a:pPr algn="l" defTabSz="932472" fontAlgn="base">
                <a:lnSpc>
                  <a:spcPct val="90000"/>
                </a:lnSpc>
                <a:spcBef>
                  <a:spcPct val="0"/>
                </a:spcBef>
                <a:spcAft>
                  <a:spcPct val="0"/>
                </a:spcAft>
              </a:pPr>
              <a:r>
                <a:rPr lang="en-US" sz="2000" dirty="0">
                  <a:gradFill>
                    <a:gsLst>
                      <a:gs pos="0">
                        <a:schemeClr val="accent1">
                          <a:lumMod val="5000"/>
                          <a:lumOff val="95000"/>
                        </a:schemeClr>
                      </a:gs>
                      <a:gs pos="100000">
                        <a:schemeClr val="bg1"/>
                      </a:gs>
                    </a:gsLst>
                    <a:lin ang="5400000" scaled="1"/>
                  </a:gradFill>
                  <a:latin typeface="Franklin Gothic Medium" panose="020B0603020102020204" pitchFamily="34" charset="0"/>
                  <a:ea typeface="Segoe UI" pitchFamily="34" charset="0"/>
                  <a:cs typeface="Segoe UI" pitchFamily="34" charset="0"/>
                </a:rPr>
                <a:t>Level 3: Extensive Experience </a:t>
              </a:r>
            </a:p>
            <a:p>
              <a:pPr algn="l" defTabSz="932472" fontAlgn="base">
                <a:lnSpc>
                  <a:spcPct val="90000"/>
                </a:lnSpc>
                <a:spcBef>
                  <a:spcPct val="0"/>
                </a:spcBef>
                <a:spcAft>
                  <a:spcPct val="0"/>
                </a:spcAft>
              </a:pPr>
              <a:endParaRPr lang="en-US" sz="2000" dirty="0">
                <a:gradFill>
                  <a:gsLst>
                    <a:gs pos="0">
                      <a:schemeClr val="accent1">
                        <a:lumMod val="5000"/>
                        <a:lumOff val="95000"/>
                      </a:schemeClr>
                    </a:gs>
                    <a:gs pos="100000">
                      <a:schemeClr val="bg1"/>
                    </a:gs>
                  </a:gsLst>
                  <a:lin ang="5400000" scaled="1"/>
                </a:gradFill>
                <a:latin typeface="Franklin Gothic Medium" panose="020B0603020102020204" pitchFamily="34" charset="0"/>
                <a:ea typeface="Segoe UI" pitchFamily="34" charset="0"/>
                <a:cs typeface="Segoe UI" pitchFamily="34" charset="0"/>
              </a:endParaRPr>
            </a:p>
            <a:p>
              <a:pPr algn="l" defTabSz="932472" fontAlgn="base">
                <a:lnSpc>
                  <a:spcPct val="90000"/>
                </a:lnSpc>
                <a:spcBef>
                  <a:spcPct val="0"/>
                </a:spcBef>
                <a:spcAft>
                  <a:spcPct val="0"/>
                </a:spcAft>
              </a:pPr>
              <a:endParaRPr lang="en-US" sz="2000" dirty="0">
                <a:gradFill>
                  <a:gsLst>
                    <a:gs pos="0">
                      <a:schemeClr val="accent1">
                        <a:lumMod val="5000"/>
                        <a:lumOff val="95000"/>
                      </a:schemeClr>
                    </a:gs>
                    <a:gs pos="100000">
                      <a:schemeClr val="bg1"/>
                    </a:gs>
                  </a:gsLst>
                  <a:lin ang="5400000" scaled="1"/>
                </a:gradFill>
                <a:latin typeface="Franklin Gothic Medium" panose="020B0603020102020204" pitchFamily="34" charset="0"/>
                <a:ea typeface="Segoe UI" pitchFamily="34" charset="0"/>
                <a:cs typeface="Segoe UI" pitchFamily="34" charset="0"/>
              </a:endParaRPr>
            </a:p>
            <a:p>
              <a:pPr algn="l" defTabSz="932472" fontAlgn="base">
                <a:lnSpc>
                  <a:spcPct val="90000"/>
                </a:lnSpc>
                <a:spcBef>
                  <a:spcPct val="0"/>
                </a:spcBef>
                <a:spcAft>
                  <a:spcPct val="0"/>
                </a:spcAft>
              </a:pPr>
              <a:endParaRPr lang="en-US" sz="2000" dirty="0">
                <a:gradFill>
                  <a:gsLst>
                    <a:gs pos="0">
                      <a:schemeClr val="accent1">
                        <a:lumMod val="5000"/>
                        <a:lumOff val="95000"/>
                      </a:schemeClr>
                    </a:gs>
                    <a:gs pos="100000">
                      <a:schemeClr val="bg1"/>
                    </a:gs>
                  </a:gsLst>
                  <a:lin ang="5400000" scaled="1"/>
                </a:gradFill>
                <a:latin typeface="Franklin Gothic Medium" panose="020B0603020102020204" pitchFamily="34" charset="0"/>
                <a:ea typeface="Segoe UI" pitchFamily="34" charset="0"/>
                <a:cs typeface="Segoe UI" pitchFamily="34" charset="0"/>
              </a:endParaRPr>
            </a:p>
            <a:p>
              <a:pPr algn="l" defTabSz="932472" fontAlgn="base">
                <a:lnSpc>
                  <a:spcPct val="90000"/>
                </a:lnSpc>
                <a:spcBef>
                  <a:spcPct val="0"/>
                </a:spcBef>
                <a:spcAft>
                  <a:spcPct val="0"/>
                </a:spcAft>
              </a:pPr>
              <a:endParaRPr lang="en-US" sz="2000" dirty="0">
                <a:gradFill>
                  <a:gsLst>
                    <a:gs pos="0">
                      <a:schemeClr val="accent1">
                        <a:lumMod val="5000"/>
                        <a:lumOff val="95000"/>
                      </a:schemeClr>
                    </a:gs>
                    <a:gs pos="100000">
                      <a:schemeClr val="bg1"/>
                    </a:gs>
                  </a:gsLst>
                  <a:lin ang="5400000" scaled="1"/>
                </a:gradFill>
                <a:latin typeface="Franklin Gothic Medium" panose="020B0603020102020204" pitchFamily="34" charset="0"/>
                <a:ea typeface="Segoe UI" pitchFamily="34" charset="0"/>
                <a:cs typeface="Segoe UI" pitchFamily="34" charset="0"/>
              </a:endParaRPr>
            </a:p>
            <a:p>
              <a:pPr algn="l" defTabSz="932472" fontAlgn="base">
                <a:lnSpc>
                  <a:spcPct val="90000"/>
                </a:lnSpc>
                <a:spcBef>
                  <a:spcPct val="0"/>
                </a:spcBef>
                <a:spcAft>
                  <a:spcPct val="0"/>
                </a:spcAft>
              </a:pPr>
              <a:endParaRPr lang="en-US" sz="2000" dirty="0">
                <a:gradFill>
                  <a:gsLst>
                    <a:gs pos="0">
                      <a:schemeClr val="accent1">
                        <a:lumMod val="5000"/>
                        <a:lumOff val="95000"/>
                      </a:schemeClr>
                    </a:gs>
                    <a:gs pos="100000">
                      <a:schemeClr val="bg1"/>
                    </a:gs>
                  </a:gsLst>
                  <a:lin ang="5400000" scaled="1"/>
                </a:gradFill>
                <a:latin typeface="Franklin Gothic Medium" panose="020B0603020102020204" pitchFamily="34" charset="0"/>
                <a:ea typeface="Segoe UI" pitchFamily="34" charset="0"/>
                <a:cs typeface="Segoe UI" pitchFamily="34" charset="0"/>
              </a:endParaRPr>
            </a:p>
            <a:p>
              <a:pPr algn="l" defTabSz="932472" fontAlgn="base">
                <a:lnSpc>
                  <a:spcPct val="90000"/>
                </a:lnSpc>
                <a:spcBef>
                  <a:spcPct val="0"/>
                </a:spcBef>
                <a:spcAft>
                  <a:spcPct val="0"/>
                </a:spcAft>
              </a:pPr>
              <a:endParaRPr lang="en-US" sz="2000" dirty="0">
                <a:gradFill>
                  <a:gsLst>
                    <a:gs pos="0">
                      <a:schemeClr val="accent1">
                        <a:lumMod val="5000"/>
                        <a:lumOff val="95000"/>
                      </a:schemeClr>
                    </a:gs>
                    <a:gs pos="100000">
                      <a:schemeClr val="bg1"/>
                    </a:gs>
                  </a:gsLst>
                  <a:lin ang="5400000" scaled="1"/>
                </a:gradFill>
                <a:latin typeface="Franklin Gothic Medium" panose="020B0603020102020204" pitchFamily="34" charset="0"/>
                <a:ea typeface="Segoe UI" pitchFamily="34" charset="0"/>
                <a:cs typeface="Segoe UI" pitchFamily="34" charset="0"/>
              </a:endParaRPr>
            </a:p>
            <a:p>
              <a:pPr algn="l" defTabSz="932472" fontAlgn="base">
                <a:lnSpc>
                  <a:spcPct val="90000"/>
                </a:lnSpc>
                <a:spcBef>
                  <a:spcPct val="0"/>
                </a:spcBef>
                <a:spcAft>
                  <a:spcPct val="0"/>
                </a:spcAft>
              </a:pPr>
              <a:endParaRPr lang="en-US" sz="2000" dirty="0">
                <a:gradFill>
                  <a:gsLst>
                    <a:gs pos="0">
                      <a:schemeClr val="accent1">
                        <a:lumMod val="5000"/>
                        <a:lumOff val="95000"/>
                      </a:schemeClr>
                    </a:gs>
                    <a:gs pos="100000">
                      <a:schemeClr val="bg1"/>
                    </a:gs>
                  </a:gsLst>
                  <a:lin ang="5400000" scaled="1"/>
                </a:gradFill>
                <a:latin typeface="Franklin Gothic Medium" panose="020B0603020102020204" pitchFamily="34" charset="0"/>
                <a:ea typeface="Segoe UI" pitchFamily="34" charset="0"/>
                <a:cs typeface="Segoe UI" pitchFamily="34" charset="0"/>
              </a:endParaRPr>
            </a:p>
            <a:p>
              <a:pPr algn="l" defTabSz="932472" fontAlgn="base">
                <a:lnSpc>
                  <a:spcPct val="90000"/>
                </a:lnSpc>
                <a:spcBef>
                  <a:spcPct val="0"/>
                </a:spcBef>
                <a:spcAft>
                  <a:spcPct val="0"/>
                </a:spcAft>
              </a:pPr>
              <a:endParaRPr lang="en-US" sz="2000" dirty="0">
                <a:gradFill>
                  <a:gsLst>
                    <a:gs pos="0">
                      <a:schemeClr val="accent1">
                        <a:lumMod val="5000"/>
                        <a:lumOff val="95000"/>
                      </a:schemeClr>
                    </a:gs>
                    <a:gs pos="100000">
                      <a:schemeClr val="bg1"/>
                    </a:gs>
                  </a:gsLst>
                  <a:lin ang="5400000" scaled="1"/>
                </a:gradFill>
                <a:latin typeface="Franklin Gothic Medium" panose="020B0603020102020204" pitchFamily="34" charset="0"/>
                <a:ea typeface="Segoe UI" pitchFamily="34" charset="0"/>
                <a:cs typeface="Segoe UI" pitchFamily="34" charset="0"/>
              </a:endParaRPr>
            </a:p>
            <a:p>
              <a:pPr algn="l" defTabSz="932472" fontAlgn="base">
                <a:lnSpc>
                  <a:spcPct val="90000"/>
                </a:lnSpc>
                <a:spcBef>
                  <a:spcPct val="0"/>
                </a:spcBef>
                <a:spcAft>
                  <a:spcPct val="0"/>
                </a:spcAft>
              </a:pPr>
              <a:endParaRPr lang="en-US" sz="2000" dirty="0">
                <a:gradFill>
                  <a:gsLst>
                    <a:gs pos="0">
                      <a:schemeClr val="accent1">
                        <a:lumMod val="5000"/>
                        <a:lumOff val="95000"/>
                      </a:schemeClr>
                    </a:gs>
                    <a:gs pos="100000">
                      <a:schemeClr val="bg1"/>
                    </a:gs>
                  </a:gsLst>
                  <a:lin ang="5400000" scaled="1"/>
                </a:gradFill>
                <a:latin typeface="Franklin Gothic Medium" panose="020B0603020102020204" pitchFamily="34" charset="0"/>
                <a:ea typeface="Segoe UI" pitchFamily="34" charset="0"/>
                <a:cs typeface="Segoe UI" pitchFamily="34" charset="0"/>
              </a:endParaRPr>
            </a:p>
          </p:txBody>
        </p:sp>
        <p:sp>
          <p:nvSpPr>
            <p:cNvPr id="5" name="Rectangle 4">
              <a:extLst>
                <a:ext uri="{FF2B5EF4-FFF2-40B4-BE49-F238E27FC236}">
                  <a16:creationId xmlns:a16="http://schemas.microsoft.com/office/drawing/2014/main" id="{95237EFD-DEDF-6FA1-10DF-924A155B8C7F}"/>
                </a:ext>
              </a:extLst>
            </p:cNvPr>
            <p:cNvSpPr/>
            <p:nvPr/>
          </p:nvSpPr>
          <p:spPr bwMode="auto">
            <a:xfrm>
              <a:off x="5608976" y="3502989"/>
              <a:ext cx="2743200" cy="2743200"/>
            </a:xfrm>
            <a:prstGeom prst="rect">
              <a:avLst/>
            </a:prstGeom>
            <a:solidFill>
              <a:schemeClr val="accent4">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6800" tIns="136800" rIns="136800" bIns="136800"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1600" dirty="0">
                  <a:solidFill>
                    <a:schemeClr val="accent4"/>
                  </a:solidFill>
                  <a:latin typeface="Franklin Gothic Medium" panose="020B0603020102020204" pitchFamily="34" charset="0"/>
                  <a:cs typeface="Segoe UI" pitchFamily="34" charset="0"/>
                </a:rPr>
                <a:t>Level 2: Working Experience</a:t>
              </a:r>
            </a:p>
            <a:p>
              <a:pPr algn="l" defTabSz="932472" fontAlgn="base">
                <a:lnSpc>
                  <a:spcPct val="90000"/>
                </a:lnSpc>
                <a:spcBef>
                  <a:spcPct val="0"/>
                </a:spcBef>
                <a:spcAft>
                  <a:spcPct val="0"/>
                </a:spcAft>
              </a:pPr>
              <a:endParaRPr lang="en-US" sz="2000" dirty="0">
                <a:gradFill>
                  <a:gsLst>
                    <a:gs pos="0">
                      <a:schemeClr val="accent1">
                        <a:lumMod val="5000"/>
                        <a:lumOff val="95000"/>
                      </a:schemeClr>
                    </a:gs>
                    <a:gs pos="100000">
                      <a:schemeClr val="bg1"/>
                    </a:gs>
                  </a:gsLst>
                  <a:lin ang="5400000" scaled="1"/>
                </a:gradFill>
                <a:latin typeface="Franklin Gothic Medium" panose="020B0603020102020204" pitchFamily="34" charset="0"/>
                <a:ea typeface="Segoe UI" pitchFamily="34" charset="0"/>
                <a:cs typeface="Segoe UI" pitchFamily="34" charset="0"/>
              </a:endParaRPr>
            </a:p>
            <a:p>
              <a:pPr algn="l" defTabSz="932472" fontAlgn="base">
                <a:lnSpc>
                  <a:spcPct val="90000"/>
                </a:lnSpc>
                <a:spcBef>
                  <a:spcPct val="0"/>
                </a:spcBef>
                <a:spcAft>
                  <a:spcPct val="0"/>
                </a:spcAft>
              </a:pPr>
              <a:endParaRPr lang="en-US" sz="2000" dirty="0">
                <a:gradFill>
                  <a:gsLst>
                    <a:gs pos="0">
                      <a:schemeClr val="accent1">
                        <a:lumMod val="5000"/>
                        <a:lumOff val="95000"/>
                      </a:schemeClr>
                    </a:gs>
                    <a:gs pos="100000">
                      <a:schemeClr val="bg1"/>
                    </a:gs>
                  </a:gsLst>
                  <a:lin ang="5400000" scaled="1"/>
                </a:gradFill>
                <a:latin typeface="Franklin Gothic Medium" panose="020B0603020102020204" pitchFamily="34" charset="0"/>
                <a:ea typeface="Segoe UI" pitchFamily="34" charset="0"/>
                <a:cs typeface="Segoe UI" pitchFamily="34" charset="0"/>
              </a:endParaRPr>
            </a:p>
            <a:p>
              <a:pPr algn="l" defTabSz="932472" fontAlgn="base">
                <a:lnSpc>
                  <a:spcPct val="90000"/>
                </a:lnSpc>
                <a:spcBef>
                  <a:spcPct val="0"/>
                </a:spcBef>
                <a:spcAft>
                  <a:spcPct val="0"/>
                </a:spcAft>
              </a:pPr>
              <a:endParaRPr lang="en-US" sz="2000" dirty="0">
                <a:gradFill>
                  <a:gsLst>
                    <a:gs pos="0">
                      <a:schemeClr val="accent1">
                        <a:lumMod val="5000"/>
                        <a:lumOff val="95000"/>
                      </a:schemeClr>
                    </a:gs>
                    <a:gs pos="100000">
                      <a:schemeClr val="bg1"/>
                    </a:gs>
                  </a:gsLst>
                  <a:lin ang="5400000" scaled="1"/>
                </a:gradFill>
                <a:latin typeface="Franklin Gothic Medium" panose="020B0603020102020204" pitchFamily="34" charset="0"/>
                <a:ea typeface="Segoe UI" pitchFamily="34" charset="0"/>
                <a:cs typeface="Segoe UI" pitchFamily="34" charset="0"/>
              </a:endParaRPr>
            </a:p>
            <a:p>
              <a:pPr algn="l" defTabSz="932472" fontAlgn="base">
                <a:lnSpc>
                  <a:spcPct val="90000"/>
                </a:lnSpc>
                <a:spcBef>
                  <a:spcPct val="0"/>
                </a:spcBef>
                <a:spcAft>
                  <a:spcPct val="0"/>
                </a:spcAft>
              </a:pPr>
              <a:endParaRPr lang="en-US" sz="2000" dirty="0">
                <a:gradFill>
                  <a:gsLst>
                    <a:gs pos="0">
                      <a:schemeClr val="accent1">
                        <a:lumMod val="5000"/>
                        <a:lumOff val="95000"/>
                      </a:schemeClr>
                    </a:gs>
                    <a:gs pos="100000">
                      <a:schemeClr val="bg1"/>
                    </a:gs>
                  </a:gsLst>
                  <a:lin ang="5400000" scaled="1"/>
                </a:gradFill>
                <a:latin typeface="Franklin Gothic Medium" panose="020B0603020102020204" pitchFamily="34" charset="0"/>
                <a:ea typeface="Segoe UI" pitchFamily="34" charset="0"/>
                <a:cs typeface="Segoe UI" pitchFamily="34" charset="0"/>
              </a:endParaRPr>
            </a:p>
            <a:p>
              <a:pPr algn="l" defTabSz="932472" fontAlgn="base">
                <a:lnSpc>
                  <a:spcPct val="90000"/>
                </a:lnSpc>
                <a:spcBef>
                  <a:spcPct val="0"/>
                </a:spcBef>
                <a:spcAft>
                  <a:spcPct val="0"/>
                </a:spcAft>
              </a:pPr>
              <a:r>
                <a:rPr lang="en-US" sz="2000" dirty="0">
                  <a:gradFill>
                    <a:gsLst>
                      <a:gs pos="0">
                        <a:schemeClr val="accent1">
                          <a:lumMod val="5000"/>
                          <a:lumOff val="95000"/>
                        </a:schemeClr>
                      </a:gs>
                      <a:gs pos="100000">
                        <a:schemeClr val="bg1"/>
                      </a:gs>
                    </a:gsLst>
                    <a:lin ang="5400000" scaled="1"/>
                  </a:gradFill>
                  <a:latin typeface="Franklin Gothic Medium" panose="020B0603020102020204" pitchFamily="34" charset="0"/>
                  <a:ea typeface="Segoe UI" pitchFamily="34" charset="0"/>
                  <a:cs typeface="Segoe UI" pitchFamily="34" charset="0"/>
                </a:rPr>
                <a:t> </a:t>
              </a:r>
            </a:p>
          </p:txBody>
        </p:sp>
        <p:sp>
          <p:nvSpPr>
            <p:cNvPr id="2" name="Rectangle 1">
              <a:extLst>
                <a:ext uri="{FF2B5EF4-FFF2-40B4-BE49-F238E27FC236}">
                  <a16:creationId xmlns:a16="http://schemas.microsoft.com/office/drawing/2014/main" id="{FDD8785A-53AE-002C-ED3D-F803C8592481}"/>
                </a:ext>
              </a:extLst>
            </p:cNvPr>
            <p:cNvSpPr/>
            <p:nvPr/>
          </p:nvSpPr>
          <p:spPr bwMode="auto">
            <a:xfrm>
              <a:off x="5016554" y="4874589"/>
              <a:ext cx="1744350" cy="1371600"/>
            </a:xfrm>
            <a:prstGeom prst="rect">
              <a:avLst/>
            </a:prstGeom>
            <a:solidFill>
              <a:schemeClr val="accent4">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6800" tIns="136800" rIns="136800" bIns="136800" numCol="1" spcCol="0" rtlCol="0" fromWordArt="0" anchor="ctr" anchorCtr="0" forceAA="0" compatLnSpc="1">
              <a:prstTxWarp prst="textNoShape">
                <a:avLst/>
              </a:prstTxWarp>
              <a:noAutofit/>
            </a:bodyPr>
            <a:lstStyle/>
            <a:p>
              <a:pPr algn="l" defTabSz="932472" fontAlgn="base">
                <a:lnSpc>
                  <a:spcPct val="90000"/>
                </a:lnSpc>
                <a:spcBef>
                  <a:spcPct val="0"/>
                </a:spcBef>
                <a:spcAft>
                  <a:spcPct val="0"/>
                </a:spcAft>
              </a:pPr>
              <a:r>
                <a:rPr lang="en-US" sz="1600" dirty="0">
                  <a:solidFill>
                    <a:schemeClr val="accent4"/>
                  </a:solidFill>
                  <a:latin typeface="Franklin Gothic Medium" panose="020B0603020102020204" pitchFamily="34" charset="0"/>
                  <a:ea typeface="Segoe UI" pitchFamily="34" charset="0"/>
                  <a:cs typeface="Segoe UI" pitchFamily="34" charset="0"/>
                </a:rPr>
                <a:t>Level 1: </a:t>
              </a:r>
            </a:p>
            <a:p>
              <a:pPr algn="l" defTabSz="932472" fontAlgn="base">
                <a:lnSpc>
                  <a:spcPct val="90000"/>
                </a:lnSpc>
                <a:spcBef>
                  <a:spcPct val="0"/>
                </a:spcBef>
                <a:spcAft>
                  <a:spcPct val="0"/>
                </a:spcAft>
              </a:pPr>
              <a:r>
                <a:rPr lang="en-US" sz="1600" dirty="0">
                  <a:solidFill>
                    <a:schemeClr val="accent4"/>
                  </a:solidFill>
                  <a:latin typeface="Franklin Gothic Medium" panose="020B0603020102020204" pitchFamily="34" charset="0"/>
                  <a:ea typeface="Segoe UI" pitchFamily="34" charset="0"/>
                  <a:cs typeface="Segoe UI" pitchFamily="34" charset="0"/>
                </a:rPr>
                <a:t>Basic Understanding  </a:t>
              </a:r>
            </a:p>
          </p:txBody>
        </p:sp>
      </p:grpSp>
      <p:sp>
        <p:nvSpPr>
          <p:cNvPr id="10" name="TextBox 9">
            <a:extLst>
              <a:ext uri="{FF2B5EF4-FFF2-40B4-BE49-F238E27FC236}">
                <a16:creationId xmlns:a16="http://schemas.microsoft.com/office/drawing/2014/main" id="{1E078371-C43A-B107-6762-A25A6B017C40}"/>
              </a:ext>
            </a:extLst>
          </p:cNvPr>
          <p:cNvSpPr txBox="1"/>
          <p:nvPr/>
        </p:nvSpPr>
        <p:spPr>
          <a:xfrm>
            <a:off x="7800815" y="1720525"/>
            <a:ext cx="4178460" cy="2494193"/>
          </a:xfrm>
          <a:prstGeom prst="rect">
            <a:avLst/>
          </a:prstGeom>
          <a:noFill/>
        </p:spPr>
        <p:txBody>
          <a:bodyPr wrap="square" lIns="0" tIns="0" rIns="0" bIns="0" rtlCol="0" anchor="t">
            <a:noAutofit/>
          </a:bodyPr>
          <a:lstStyle>
            <a:lvl1pPr>
              <a:buClrTx/>
              <a:buSzPct val="80000"/>
              <a:buFont typeface="Wingdings" panose="05000000000000000000" pitchFamily="2" charset="2"/>
              <a:buChar char="§"/>
            </a:lvl1pPr>
            <a:lvl2pPr>
              <a:buClrTx/>
              <a:buSzPct val="80000"/>
              <a:buFont typeface="Wingdings" panose="05000000000000000000" pitchFamily="2" charset="2"/>
              <a:buChar char="§"/>
            </a:lvl2pPr>
            <a:lvl3pPr>
              <a:buClrTx/>
              <a:buSzPct val="80000"/>
              <a:buFont typeface="Wingdings" panose="05000000000000000000" pitchFamily="2" charset="2"/>
              <a:buChar char="§"/>
            </a:lvl3pPr>
            <a:lvl4pPr>
              <a:buClrTx/>
              <a:buSzPct val="80000"/>
              <a:buFont typeface="Wingdings" panose="05000000000000000000" pitchFamily="2" charset="2"/>
              <a:buChar char="§"/>
            </a:lvl4pPr>
            <a:lvl5pPr>
              <a:buClrTx/>
              <a:buSzPct val="80000"/>
              <a:buFont typeface="Wingdings" panose="05000000000000000000" pitchFamily="2" charset="2"/>
              <a:buChar char="§"/>
            </a:lvl5pPr>
            <a:lvl6pPr>
              <a:buSzPct val="80000"/>
              <a:buFont typeface="Wingdings" panose="05000000000000000000" pitchFamily="2" charset="2"/>
              <a:buChar char="§"/>
            </a:lvl6pPr>
            <a:lvl7pPr>
              <a:buSzPct val="80000"/>
              <a:buFont typeface="Wingdings" panose="05000000000000000000" pitchFamily="2" charset="2"/>
              <a:buChar char="§"/>
            </a:lvl7pPr>
            <a:lvl8pPr>
              <a:buSzPct val="80000"/>
              <a:buFont typeface="Wingdings" panose="05000000000000000000" pitchFamily="2" charset="2"/>
              <a:buChar char="§"/>
            </a:lvl8pPr>
            <a:lvl9pPr>
              <a:buSzPct val="80000"/>
              <a:buFont typeface="Wingdings" panose="05000000000000000000" pitchFamily="2" charset="2"/>
              <a:buChar char="§"/>
            </a:lvl9pPr>
          </a:lstStyle>
          <a:p>
            <a:pPr algn="l">
              <a:lnSpc>
                <a:spcPct val="90000"/>
              </a:lnSpc>
              <a:spcAft>
                <a:spcPts val="600"/>
              </a:spcAft>
              <a:buNone/>
            </a:pPr>
            <a:r>
              <a:rPr lang="en-US" sz="1600" dirty="0">
                <a:solidFill>
                  <a:schemeClr val="accent6"/>
                </a:solidFill>
                <a:latin typeface="Franklin Gothic Medium" panose="020B0603020102020204" pitchFamily="34" charset="0"/>
              </a:rPr>
              <a:t>Supported with: </a:t>
            </a:r>
          </a:p>
          <a:p>
            <a:pPr marL="285750" indent="-285750" algn="l">
              <a:lnSpc>
                <a:spcPct val="90000"/>
              </a:lnSpc>
              <a:spcAft>
                <a:spcPts val="600"/>
              </a:spcAft>
            </a:pPr>
            <a:r>
              <a:rPr lang="en-US" sz="1600" dirty="0">
                <a:solidFill>
                  <a:schemeClr val="accent6"/>
                </a:solidFill>
                <a:latin typeface="Franklin Gothic Medium" panose="020B0603020102020204" pitchFamily="34" charset="0"/>
              </a:rPr>
              <a:t>Coaching Tips: </a:t>
            </a:r>
          </a:p>
          <a:p>
            <a:pPr marL="285750" indent="-285750">
              <a:lnSpc>
                <a:spcPct val="90000"/>
              </a:lnSpc>
              <a:spcAft>
                <a:spcPts val="600"/>
              </a:spcAft>
            </a:pPr>
            <a:r>
              <a:rPr lang="en-US" sz="1600" dirty="0">
                <a:solidFill>
                  <a:schemeClr val="accent6"/>
                </a:solidFill>
                <a:latin typeface="Franklin Gothic Medium" panose="020B0603020102020204" pitchFamily="34" charset="0"/>
              </a:rPr>
              <a:t>Success factors </a:t>
            </a:r>
          </a:p>
          <a:p>
            <a:pPr marL="285750" indent="-285750">
              <a:lnSpc>
                <a:spcPct val="90000"/>
              </a:lnSpc>
              <a:spcAft>
                <a:spcPts val="600"/>
              </a:spcAft>
            </a:pPr>
            <a:r>
              <a:rPr lang="en-US" sz="1600" dirty="0">
                <a:solidFill>
                  <a:schemeClr val="accent6"/>
                </a:solidFill>
                <a:latin typeface="Franklin Gothic Medium" panose="020B0603020102020204" pitchFamily="34" charset="0"/>
              </a:rPr>
              <a:t>Best Practices </a:t>
            </a:r>
          </a:p>
          <a:p>
            <a:pPr marL="285750" indent="-285750" algn="l" rtl="0" eaLnBrk="1" fontAlgn="ctr" latinLnBrk="0" hangingPunct="1">
              <a:spcBef>
                <a:spcPts val="0"/>
              </a:spcBef>
              <a:spcAft>
                <a:spcPts val="0"/>
              </a:spcAft>
            </a:pPr>
            <a:endParaRPr lang="en-US" sz="1100" dirty="0">
              <a:solidFill>
                <a:schemeClr val="accent6"/>
              </a:solidFill>
              <a:latin typeface="Franklin Gothic Medium" panose="020B0603020102020204" pitchFamily="34" charset="0"/>
            </a:endParaRPr>
          </a:p>
          <a:p>
            <a:pPr algn="l">
              <a:lnSpc>
                <a:spcPct val="90000"/>
              </a:lnSpc>
              <a:spcAft>
                <a:spcPts val="600"/>
              </a:spcAft>
              <a:buNone/>
            </a:pPr>
            <a:r>
              <a:rPr lang="en-US" sz="1600" dirty="0">
                <a:solidFill>
                  <a:schemeClr val="accent6"/>
                </a:solidFill>
                <a:latin typeface="Franklin Gothic Medium" panose="020B0603020102020204" pitchFamily="34" charset="0"/>
              </a:rPr>
              <a:t>Development Standards: </a:t>
            </a:r>
          </a:p>
          <a:p>
            <a:pPr marL="285750" indent="-285750" algn="l">
              <a:lnSpc>
                <a:spcPct val="90000"/>
              </a:lnSpc>
              <a:spcAft>
                <a:spcPts val="600"/>
              </a:spcAft>
            </a:pPr>
            <a:r>
              <a:rPr lang="en-US" sz="1600" dirty="0">
                <a:solidFill>
                  <a:schemeClr val="accent6"/>
                </a:solidFill>
                <a:latin typeface="Franklin Gothic Medium" panose="020B0603020102020204" pitchFamily="34" charset="0"/>
              </a:rPr>
              <a:t>Activities (Courses, Mentoring, Experiences) </a:t>
            </a:r>
          </a:p>
          <a:p>
            <a:pPr marL="285750" indent="-285750" algn="l">
              <a:lnSpc>
                <a:spcPct val="90000"/>
              </a:lnSpc>
              <a:spcAft>
                <a:spcPts val="600"/>
              </a:spcAft>
            </a:pPr>
            <a:r>
              <a:rPr lang="en-US" sz="1600" dirty="0">
                <a:solidFill>
                  <a:schemeClr val="accent6"/>
                </a:solidFill>
                <a:latin typeface="Franklin Gothic Medium" panose="020B0603020102020204" pitchFamily="34" charset="0"/>
              </a:rPr>
              <a:t>Timing </a:t>
            </a:r>
          </a:p>
          <a:p>
            <a:pPr algn="l">
              <a:lnSpc>
                <a:spcPct val="90000"/>
              </a:lnSpc>
              <a:spcAft>
                <a:spcPts val="600"/>
              </a:spcAft>
              <a:buNone/>
            </a:pPr>
            <a:endParaRPr lang="en-US" sz="400" dirty="0">
              <a:solidFill>
                <a:schemeClr val="accent6"/>
              </a:solidFill>
              <a:latin typeface="Franklin Gothic Medium" panose="020B0603020102020204" pitchFamily="34" charset="0"/>
            </a:endParaRPr>
          </a:p>
          <a:p>
            <a:pPr algn="l">
              <a:lnSpc>
                <a:spcPct val="90000"/>
              </a:lnSpc>
              <a:spcAft>
                <a:spcPts val="600"/>
              </a:spcAft>
              <a:buNone/>
            </a:pPr>
            <a:r>
              <a:rPr lang="en-US" sz="1600" dirty="0">
                <a:solidFill>
                  <a:schemeClr val="accent6"/>
                </a:solidFill>
                <a:latin typeface="Franklin Gothic Medium" panose="020B0603020102020204" pitchFamily="34" charset="0"/>
              </a:rPr>
              <a:t>Right-Size Approach, e.g. </a:t>
            </a:r>
            <a:r>
              <a:rPr lang="en-US" sz="1600" dirty="0">
                <a:solidFill>
                  <a:schemeClr val="accent6"/>
                </a:solidFill>
                <a:latin typeface="Franklin Gothic Medium" panose="020B0603020102020204" pitchFamily="34" charset="0"/>
                <a:hlinkClick r:id="rId2"/>
              </a:rPr>
              <a:t>CXMA eLearning</a:t>
            </a:r>
            <a:r>
              <a:rPr lang="en-US" sz="1600" dirty="0">
                <a:solidFill>
                  <a:schemeClr val="accent6"/>
                </a:solidFill>
                <a:latin typeface="Franklin Gothic Medium" panose="020B0603020102020204" pitchFamily="34" charset="0"/>
              </a:rPr>
              <a:t>:</a:t>
            </a:r>
          </a:p>
        </p:txBody>
      </p:sp>
      <p:cxnSp>
        <p:nvCxnSpPr>
          <p:cNvPr id="14" name="Straight Arrow Connector 13">
            <a:extLst>
              <a:ext uri="{FF2B5EF4-FFF2-40B4-BE49-F238E27FC236}">
                <a16:creationId xmlns:a16="http://schemas.microsoft.com/office/drawing/2014/main" id="{741A10E8-A42A-22D7-4409-97B39B0E62D8}"/>
              </a:ext>
            </a:extLst>
          </p:cNvPr>
          <p:cNvCxnSpPr/>
          <p:nvPr/>
        </p:nvCxnSpPr>
        <p:spPr>
          <a:xfrm flipH="1">
            <a:off x="1982915" y="5787817"/>
            <a:ext cx="5996742" cy="0"/>
          </a:xfrm>
          <a:prstGeom prst="straightConnector1">
            <a:avLst/>
          </a:prstGeom>
          <a:ln w="38100">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1963CD8E-0206-6EED-64EA-5E4940F07F8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800814" y="4399691"/>
            <a:ext cx="3657599" cy="2037390"/>
          </a:xfrm>
          <a:prstGeom prst="rect">
            <a:avLst/>
          </a:prstGeom>
          <a:ln w="38100">
            <a:solidFill>
              <a:schemeClr val="accent1"/>
            </a:solidFill>
            <a:headEnd type="none" w="med" len="med"/>
            <a:tailEnd type="arrow" w="med" len="med"/>
          </a:ln>
        </p:spPr>
      </p:pic>
    </p:spTree>
    <p:extLst>
      <p:ext uri="{BB962C8B-B14F-4D97-AF65-F5344CB8AC3E}">
        <p14:creationId xmlns:p14="http://schemas.microsoft.com/office/powerpoint/2010/main" val="1645825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65665470-8358-BFF0-E533-31CE51D21992}"/>
              </a:ext>
            </a:extLst>
          </p:cNvPr>
          <p:cNvGraphicFramePr>
            <a:graphicFrameLocks noGrp="1"/>
          </p:cNvGraphicFramePr>
          <p:nvPr>
            <p:extLst>
              <p:ext uri="{D42A27DB-BD31-4B8C-83A1-F6EECF244321}">
                <p14:modId xmlns:p14="http://schemas.microsoft.com/office/powerpoint/2010/main" val="2492925828"/>
              </p:ext>
            </p:extLst>
          </p:nvPr>
        </p:nvGraphicFramePr>
        <p:xfrm>
          <a:off x="455062" y="1018344"/>
          <a:ext cx="11521038" cy="5580930"/>
        </p:xfrm>
        <a:graphic>
          <a:graphicData uri="http://schemas.openxmlformats.org/drawingml/2006/table">
            <a:tbl>
              <a:tblPr firstRow="1" bandRow="1">
                <a:tableStyleId>{7DF18680-E054-41AD-8BC1-D1AEF772440D}</a:tableStyleId>
              </a:tblPr>
              <a:tblGrid>
                <a:gridCol w="2345269">
                  <a:extLst>
                    <a:ext uri="{9D8B030D-6E8A-4147-A177-3AD203B41FA5}">
                      <a16:colId xmlns:a16="http://schemas.microsoft.com/office/drawing/2014/main" val="1682487079"/>
                    </a:ext>
                  </a:extLst>
                </a:gridCol>
                <a:gridCol w="3127025">
                  <a:extLst>
                    <a:ext uri="{9D8B030D-6E8A-4147-A177-3AD203B41FA5}">
                      <a16:colId xmlns:a16="http://schemas.microsoft.com/office/drawing/2014/main" val="1752688894"/>
                    </a:ext>
                  </a:extLst>
                </a:gridCol>
                <a:gridCol w="2613751">
                  <a:extLst>
                    <a:ext uri="{9D8B030D-6E8A-4147-A177-3AD203B41FA5}">
                      <a16:colId xmlns:a16="http://schemas.microsoft.com/office/drawing/2014/main" val="1627201790"/>
                    </a:ext>
                  </a:extLst>
                </a:gridCol>
                <a:gridCol w="3434993">
                  <a:extLst>
                    <a:ext uri="{9D8B030D-6E8A-4147-A177-3AD203B41FA5}">
                      <a16:colId xmlns:a16="http://schemas.microsoft.com/office/drawing/2014/main" val="3924767031"/>
                    </a:ext>
                  </a:extLst>
                </a:gridCol>
              </a:tblGrid>
              <a:tr h="369098">
                <a:tc gridSpan="4">
                  <a:txBody>
                    <a:bodyPr/>
                    <a:lstStyle/>
                    <a:p>
                      <a:pPr marL="0" marR="0" lvl="0" indent="0" algn="l" defTabSz="932742" rtl="0" eaLnBrk="1" fontAlgn="b" latinLnBrk="0" hangingPunct="1">
                        <a:lnSpc>
                          <a:spcPct val="100000"/>
                        </a:lnSpc>
                        <a:spcBef>
                          <a:spcPts val="0"/>
                        </a:spcBef>
                        <a:spcAft>
                          <a:spcPts val="0"/>
                        </a:spcAft>
                        <a:buClrTx/>
                        <a:buSzTx/>
                        <a:buFontTx/>
                        <a:buNone/>
                        <a:tabLst/>
                        <a:defRPr/>
                      </a:pPr>
                      <a:r>
                        <a:rPr lang="en-US" sz="1400" b="0" dirty="0">
                          <a:effectLst/>
                          <a:latin typeface="Franklin Gothic Demi" panose="020B0703020102020204" pitchFamily="34" charset="0"/>
                        </a:rPr>
                        <a:t>Customer Care Rep [Example]:  CX/XM competencies Model – Skills, tasks, knowledge, tools, attitudes. </a:t>
                      </a:r>
                    </a:p>
                  </a:txBody>
                  <a:tcPr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04496875"/>
                  </a:ext>
                </a:extLst>
              </a:tr>
              <a:tr h="425259">
                <a:tc>
                  <a:txBody>
                    <a:bodyPr/>
                    <a:lstStyle/>
                    <a:p>
                      <a:pPr marL="0" marR="0" lvl="0" indent="0" algn="ctr" defTabSz="932742" rtl="0" eaLnBrk="1" fontAlgn="ctr" latinLnBrk="0" hangingPunct="1">
                        <a:lnSpc>
                          <a:spcPct val="100000"/>
                        </a:lnSpc>
                        <a:spcBef>
                          <a:spcPts val="0"/>
                        </a:spcBef>
                        <a:spcAft>
                          <a:spcPts val="0"/>
                        </a:spcAft>
                        <a:buClrTx/>
                        <a:buSzTx/>
                        <a:buFontTx/>
                        <a:buNone/>
                        <a:tabLst/>
                        <a:defRPr/>
                      </a:pPr>
                      <a:r>
                        <a:rPr lang="en-US" sz="1300" kern="1200" dirty="0">
                          <a:solidFill>
                            <a:schemeClr val="dk1"/>
                          </a:solidFill>
                          <a:effectLst/>
                          <a:latin typeface="Franklin Gothic Medium" panose="020B0603020102020204" pitchFamily="34" charset="0"/>
                          <a:ea typeface="+mn-ea"/>
                          <a:cs typeface="+mn-cs"/>
                        </a:rPr>
                        <a:t>Level 1</a:t>
                      </a:r>
                      <a:br>
                        <a:rPr lang="en-US" sz="1300" kern="1200" dirty="0">
                          <a:solidFill>
                            <a:schemeClr val="dk1"/>
                          </a:solidFill>
                          <a:effectLst/>
                          <a:latin typeface="Franklin Gothic Medium" panose="020B0603020102020204" pitchFamily="34" charset="0"/>
                          <a:ea typeface="+mn-ea"/>
                          <a:cs typeface="+mn-cs"/>
                        </a:rPr>
                      </a:br>
                      <a:r>
                        <a:rPr lang="en-US" sz="1300" kern="1200" dirty="0">
                          <a:solidFill>
                            <a:schemeClr val="dk1"/>
                          </a:solidFill>
                          <a:effectLst/>
                          <a:latin typeface="Franklin Gothic Medium" panose="020B0603020102020204" pitchFamily="34" charset="0"/>
                          <a:ea typeface="+mn-ea"/>
                          <a:cs typeface="+mn-cs"/>
                        </a:rPr>
                        <a:t>Basic Understanding</a:t>
                      </a:r>
                    </a:p>
                  </a:txBody>
                  <a:tcPr marL="9525" marR="9525" marT="9525" marB="9144" anchor="ctr">
                    <a:solidFill>
                      <a:schemeClr val="accent4">
                        <a:lumMod val="20000"/>
                        <a:lumOff val="80000"/>
                      </a:schemeClr>
                    </a:solidFill>
                  </a:tcPr>
                </a:tc>
                <a:tc>
                  <a:txBody>
                    <a:bodyPr/>
                    <a:lstStyle/>
                    <a:p>
                      <a:pPr marL="0" marR="0" lvl="0" indent="0" algn="ctr" defTabSz="932742" rtl="0" eaLnBrk="1" fontAlgn="ctr" latinLnBrk="0" hangingPunct="1">
                        <a:lnSpc>
                          <a:spcPct val="100000"/>
                        </a:lnSpc>
                        <a:spcBef>
                          <a:spcPts val="0"/>
                        </a:spcBef>
                        <a:spcAft>
                          <a:spcPts val="0"/>
                        </a:spcAft>
                        <a:buClrTx/>
                        <a:buSzTx/>
                        <a:buFontTx/>
                        <a:buNone/>
                        <a:tabLst/>
                        <a:defRPr/>
                      </a:pPr>
                      <a:r>
                        <a:rPr lang="en-US" sz="1300" dirty="0">
                          <a:solidFill>
                            <a:schemeClr val="dk1"/>
                          </a:solidFill>
                          <a:effectLst/>
                          <a:latin typeface="Franklin Gothic Medium" panose="020B0603020102020204" pitchFamily="34" charset="0"/>
                        </a:rPr>
                        <a:t>Level 2:</a:t>
                      </a:r>
                      <a:br>
                        <a:rPr lang="en-US" sz="1300" dirty="0">
                          <a:solidFill>
                            <a:schemeClr val="dk1"/>
                          </a:solidFill>
                          <a:effectLst/>
                          <a:latin typeface="Franklin Gothic Medium" panose="020B0603020102020204" pitchFamily="34" charset="0"/>
                        </a:rPr>
                      </a:br>
                      <a:r>
                        <a:rPr lang="en-US" sz="1300" dirty="0">
                          <a:solidFill>
                            <a:schemeClr val="dk1"/>
                          </a:solidFill>
                          <a:effectLst/>
                          <a:latin typeface="Franklin Gothic Medium" panose="020B0603020102020204" pitchFamily="34" charset="0"/>
                        </a:rPr>
                        <a:t>Working Experience</a:t>
                      </a:r>
                      <a:endParaRPr lang="en-US" sz="1300" b="1" dirty="0">
                        <a:solidFill>
                          <a:schemeClr val="dk1"/>
                        </a:solidFill>
                        <a:effectLst/>
                        <a:latin typeface="Franklin Gothic Medium" panose="020B0603020102020204" pitchFamily="34" charset="0"/>
                      </a:endParaRPr>
                    </a:p>
                  </a:txBody>
                  <a:tcPr marL="9525" marR="9525" marT="9525" marB="9144" anchor="ctr">
                    <a:solidFill>
                      <a:schemeClr val="accent4">
                        <a:lumMod val="40000"/>
                        <a:lumOff val="60000"/>
                      </a:schemeClr>
                    </a:solidFill>
                  </a:tcPr>
                </a:tc>
                <a:tc>
                  <a:txBody>
                    <a:bodyPr/>
                    <a:lstStyle/>
                    <a:p>
                      <a:pPr marL="0" marR="0" lvl="0" indent="0" algn="ctr" defTabSz="932742" rtl="0" eaLnBrk="1" fontAlgn="ctr" latinLnBrk="0" hangingPunct="1">
                        <a:lnSpc>
                          <a:spcPct val="100000"/>
                        </a:lnSpc>
                        <a:spcBef>
                          <a:spcPts val="0"/>
                        </a:spcBef>
                        <a:spcAft>
                          <a:spcPts val="0"/>
                        </a:spcAft>
                        <a:buClrTx/>
                        <a:buSzTx/>
                        <a:buFontTx/>
                        <a:buNone/>
                        <a:tabLst/>
                        <a:defRPr/>
                      </a:pPr>
                      <a:r>
                        <a:rPr lang="en-US" sz="1300" dirty="0">
                          <a:solidFill>
                            <a:schemeClr val="lt1"/>
                          </a:solidFill>
                          <a:effectLst/>
                          <a:latin typeface="Franklin Gothic Medium" panose="020B0603020102020204" pitchFamily="34" charset="0"/>
                        </a:rPr>
                        <a:t>Level 3:</a:t>
                      </a:r>
                      <a:br>
                        <a:rPr lang="en-US" sz="1300" dirty="0">
                          <a:solidFill>
                            <a:schemeClr val="lt1"/>
                          </a:solidFill>
                          <a:effectLst/>
                          <a:latin typeface="Franklin Gothic Medium" panose="020B0603020102020204" pitchFamily="34" charset="0"/>
                        </a:rPr>
                      </a:br>
                      <a:r>
                        <a:rPr lang="en-US" sz="1300" dirty="0">
                          <a:solidFill>
                            <a:schemeClr val="lt1"/>
                          </a:solidFill>
                          <a:effectLst/>
                          <a:latin typeface="Franklin Gothic Medium" panose="020B0603020102020204" pitchFamily="34" charset="0"/>
                        </a:rPr>
                        <a:t>Extensive Experience</a:t>
                      </a:r>
                      <a:endParaRPr lang="en-US" sz="1300" b="1" dirty="0">
                        <a:solidFill>
                          <a:schemeClr val="lt1"/>
                        </a:solidFill>
                        <a:effectLst/>
                        <a:latin typeface="Franklin Gothic Medium" panose="020B0603020102020204" pitchFamily="34" charset="0"/>
                      </a:endParaRPr>
                    </a:p>
                  </a:txBody>
                  <a:tcPr marL="9525" marR="9525" marT="9525" marB="9144" anchor="ctr">
                    <a:solidFill>
                      <a:schemeClr val="accent4"/>
                    </a:solidFill>
                  </a:tcPr>
                </a:tc>
                <a:tc>
                  <a:txBody>
                    <a:bodyPr/>
                    <a:lstStyle/>
                    <a:p>
                      <a:pPr marL="0" marR="0" lvl="0" indent="0" algn="ctr" defTabSz="932742" rtl="0" eaLnBrk="1" fontAlgn="ctr" latinLnBrk="0" hangingPunct="1">
                        <a:lnSpc>
                          <a:spcPct val="100000"/>
                        </a:lnSpc>
                        <a:spcBef>
                          <a:spcPts val="0"/>
                        </a:spcBef>
                        <a:spcAft>
                          <a:spcPts val="0"/>
                        </a:spcAft>
                        <a:buClrTx/>
                        <a:buSzTx/>
                        <a:buFontTx/>
                        <a:buNone/>
                        <a:tabLst/>
                        <a:defRPr/>
                      </a:pPr>
                      <a:r>
                        <a:rPr lang="en-US" sz="1300" dirty="0">
                          <a:solidFill>
                            <a:schemeClr val="lt1"/>
                          </a:solidFill>
                          <a:effectLst/>
                          <a:latin typeface="Franklin Gothic Medium" panose="020B0603020102020204" pitchFamily="34" charset="0"/>
                        </a:rPr>
                        <a:t>Level 4:</a:t>
                      </a:r>
                      <a:br>
                        <a:rPr lang="en-US" sz="1300" dirty="0">
                          <a:solidFill>
                            <a:schemeClr val="lt1"/>
                          </a:solidFill>
                          <a:effectLst/>
                          <a:latin typeface="Franklin Gothic Medium" panose="020B0603020102020204" pitchFamily="34" charset="0"/>
                        </a:rPr>
                      </a:br>
                      <a:r>
                        <a:rPr lang="en-US" sz="1300" dirty="0">
                          <a:solidFill>
                            <a:schemeClr val="lt1"/>
                          </a:solidFill>
                          <a:effectLst/>
                          <a:latin typeface="Franklin Gothic Medium" panose="020B0603020102020204" pitchFamily="34" charset="0"/>
                        </a:rPr>
                        <a:t>Subject Matter Expert</a:t>
                      </a:r>
                      <a:endParaRPr lang="en-US" sz="1300" b="1" dirty="0">
                        <a:solidFill>
                          <a:schemeClr val="lt1"/>
                        </a:solidFill>
                        <a:effectLst/>
                        <a:latin typeface="Franklin Gothic Medium" panose="020B0603020102020204" pitchFamily="34" charset="0"/>
                      </a:endParaRPr>
                    </a:p>
                  </a:txBody>
                  <a:tcPr marL="9525" marR="9525" marT="9525" marB="9144" anchor="ctr">
                    <a:solidFill>
                      <a:schemeClr val="accent4">
                        <a:lumMod val="75000"/>
                      </a:schemeClr>
                    </a:solidFill>
                  </a:tcPr>
                </a:tc>
                <a:extLst>
                  <a:ext uri="{0D108BD9-81ED-4DB2-BD59-A6C34878D82A}">
                    <a16:rowId xmlns:a16="http://schemas.microsoft.com/office/drawing/2014/main" val="2277291124"/>
                  </a:ext>
                </a:extLst>
              </a:tr>
              <a:tr h="572089">
                <a:tc>
                  <a:txBody>
                    <a:bodyPr/>
                    <a:lstStyle/>
                    <a:p>
                      <a:pPr rtl="0" fontAlgn="ctr"/>
                      <a:r>
                        <a:rPr lang="en-US" sz="1200" dirty="0">
                          <a:solidFill>
                            <a:schemeClr val="tx1"/>
                          </a:solidFill>
                          <a:effectLst/>
                        </a:rPr>
                        <a:t>Cites the cost and benefits of good customer experience</a:t>
                      </a:r>
                      <a:endParaRPr lang="en-US" sz="1200" dirty="0">
                        <a:solidFill>
                          <a:schemeClr val="tx1"/>
                        </a:solidFill>
                        <a:effectLst/>
                        <a:latin typeface="Open Sans"/>
                      </a:endParaRPr>
                    </a:p>
                  </a:txBody>
                  <a:tcPr marR="9525" marT="9525" marB="0" anchor="ctr">
                    <a:solidFill>
                      <a:schemeClr val="bg1"/>
                    </a:solidFill>
                  </a:tcPr>
                </a:tc>
                <a:tc>
                  <a:txBody>
                    <a:bodyPr/>
                    <a:lstStyle/>
                    <a:p>
                      <a:pPr rtl="0" fontAlgn="ctr"/>
                      <a:r>
                        <a:rPr lang="en-US" sz="1200" dirty="0">
                          <a:solidFill>
                            <a:schemeClr val="tx1"/>
                          </a:solidFill>
                          <a:effectLst/>
                        </a:rPr>
                        <a:t>Communicates the importance of customer needs/expectations and commits to resolving them.</a:t>
                      </a:r>
                      <a:endParaRPr lang="en-US" sz="1200" dirty="0">
                        <a:solidFill>
                          <a:schemeClr val="tx1"/>
                        </a:solidFill>
                        <a:effectLst/>
                        <a:latin typeface="Open Sans"/>
                      </a:endParaRPr>
                    </a:p>
                  </a:txBody>
                  <a:tcPr marR="9525" marT="9525" marB="0" anchor="ctr">
                    <a:solidFill>
                      <a:schemeClr val="bg1"/>
                    </a:solidFill>
                  </a:tcPr>
                </a:tc>
                <a:tc>
                  <a:txBody>
                    <a:bodyPr/>
                    <a:lstStyle/>
                    <a:p>
                      <a:pPr rtl="0" fontAlgn="ctr"/>
                      <a:r>
                        <a:rPr lang="en-US" sz="1200" dirty="0">
                          <a:solidFill>
                            <a:schemeClr val="tx1"/>
                          </a:solidFill>
                          <a:effectLst/>
                        </a:rPr>
                        <a:t>Advises other on creating customer centric or experience led environments or interactions.</a:t>
                      </a:r>
                      <a:endParaRPr lang="en-US" sz="1200" dirty="0">
                        <a:solidFill>
                          <a:schemeClr val="tx1"/>
                        </a:solidFill>
                        <a:effectLst/>
                        <a:latin typeface="Open Sans"/>
                      </a:endParaRPr>
                    </a:p>
                  </a:txBody>
                  <a:tcPr marR="9525" marT="9525" marB="0" anchor="ctr">
                    <a:solidFill>
                      <a:schemeClr val="bg1"/>
                    </a:solidFill>
                  </a:tcPr>
                </a:tc>
                <a:tc>
                  <a:txBody>
                    <a:bodyPr/>
                    <a:lstStyle/>
                    <a:p>
                      <a:pPr rtl="0" fontAlgn="ctr"/>
                      <a:r>
                        <a:rPr lang="en-US" sz="1200" dirty="0">
                          <a:solidFill>
                            <a:schemeClr val="tx1"/>
                          </a:solidFill>
                          <a:effectLst/>
                        </a:rPr>
                        <a:t>Champions, models and directs a commitment to externally focused decision-making tied to customer business needs and satisfaction.</a:t>
                      </a:r>
                      <a:endParaRPr lang="en-US" sz="1200" dirty="0">
                        <a:solidFill>
                          <a:schemeClr val="tx1"/>
                        </a:solidFill>
                        <a:effectLst/>
                        <a:latin typeface="Open Sans"/>
                      </a:endParaRPr>
                    </a:p>
                  </a:txBody>
                  <a:tcPr marR="9525" marT="9525" marB="0" anchor="ctr">
                    <a:solidFill>
                      <a:schemeClr val="bg1"/>
                    </a:solidFill>
                  </a:tcPr>
                </a:tc>
                <a:extLst>
                  <a:ext uri="{0D108BD9-81ED-4DB2-BD59-A6C34878D82A}">
                    <a16:rowId xmlns:a16="http://schemas.microsoft.com/office/drawing/2014/main" val="1246519358"/>
                  </a:ext>
                </a:extLst>
              </a:tr>
              <a:tr h="572089">
                <a:tc>
                  <a:txBody>
                    <a:bodyPr/>
                    <a:lstStyle/>
                    <a:p>
                      <a:pPr rtl="0" fontAlgn="ctr"/>
                      <a:r>
                        <a:rPr lang="en-US" sz="1200" dirty="0">
                          <a:solidFill>
                            <a:schemeClr val="tx1"/>
                          </a:solidFill>
                          <a:effectLst/>
                        </a:rPr>
                        <a:t>Can define CX and what the organization is trying to accomplish</a:t>
                      </a:r>
                    </a:p>
                  </a:txBody>
                  <a:tcPr marR="9525" marT="9525" marB="0" anchor="ctr">
                    <a:solidFill>
                      <a:schemeClr val="accent5">
                        <a:lumMod val="20000"/>
                        <a:lumOff val="80000"/>
                      </a:schemeClr>
                    </a:solidFill>
                  </a:tcPr>
                </a:tc>
                <a:tc>
                  <a:txBody>
                    <a:bodyPr/>
                    <a:lstStyle/>
                    <a:p>
                      <a:pPr rtl="0" fontAlgn="ctr"/>
                      <a:r>
                        <a:rPr lang="en-US" sz="1200" dirty="0">
                          <a:solidFill>
                            <a:schemeClr val="tx1"/>
                          </a:solidFill>
                          <a:effectLst/>
                        </a:rPr>
                        <a:t>Helps link organizational objectives to customer needs and expectations.</a:t>
                      </a:r>
                      <a:endParaRPr lang="en-US" sz="1200" dirty="0">
                        <a:solidFill>
                          <a:schemeClr val="tx1"/>
                        </a:solidFill>
                        <a:effectLst/>
                        <a:latin typeface="Open Sans"/>
                      </a:endParaRPr>
                    </a:p>
                  </a:txBody>
                  <a:tcPr marR="9525" marT="9525" marB="0" anchor="ctr">
                    <a:solidFill>
                      <a:schemeClr val="accent5">
                        <a:lumMod val="20000"/>
                        <a:lumOff val="80000"/>
                      </a:schemeClr>
                    </a:solidFill>
                  </a:tcPr>
                </a:tc>
                <a:tc>
                  <a:txBody>
                    <a:bodyPr/>
                    <a:lstStyle/>
                    <a:p>
                      <a:pPr rtl="0" fontAlgn="ctr"/>
                      <a:r>
                        <a:rPr lang="en-US" sz="1200" dirty="0">
                          <a:solidFill>
                            <a:schemeClr val="tx1"/>
                          </a:solidFill>
                          <a:effectLst/>
                        </a:rPr>
                        <a:t>Anticipates customer needs, focusing efforts to proactively meet needs and exceed customer expectations. </a:t>
                      </a:r>
                      <a:endParaRPr lang="en-US" sz="1200" dirty="0">
                        <a:solidFill>
                          <a:schemeClr val="tx1"/>
                        </a:solidFill>
                        <a:effectLst/>
                        <a:latin typeface="Open Sans"/>
                      </a:endParaRPr>
                    </a:p>
                  </a:txBody>
                  <a:tcPr marR="9525" marT="9525" marB="0" anchor="ctr">
                    <a:solidFill>
                      <a:schemeClr val="accent5">
                        <a:lumMod val="20000"/>
                        <a:lumOff val="80000"/>
                      </a:schemeClr>
                    </a:solidFill>
                  </a:tcPr>
                </a:tc>
                <a:tc>
                  <a:txBody>
                    <a:bodyPr/>
                    <a:lstStyle/>
                    <a:p>
                      <a:pPr rtl="0" fontAlgn="ctr"/>
                      <a:r>
                        <a:rPr lang="en-US" sz="1200" dirty="0">
                          <a:solidFill>
                            <a:schemeClr val="tx1"/>
                          </a:solidFill>
                          <a:effectLst/>
                        </a:rPr>
                        <a:t>Consults with leaders regarding critical success factors and details to being a customer focused organization. </a:t>
                      </a:r>
                      <a:endParaRPr lang="en-US" sz="1200" dirty="0">
                        <a:solidFill>
                          <a:schemeClr val="tx1"/>
                        </a:solidFill>
                        <a:effectLst/>
                        <a:latin typeface="Open Sans"/>
                      </a:endParaRPr>
                    </a:p>
                  </a:txBody>
                  <a:tcPr marR="9525" marT="9525" marB="0" anchor="ctr">
                    <a:solidFill>
                      <a:schemeClr val="accent5">
                        <a:lumMod val="20000"/>
                        <a:lumOff val="80000"/>
                      </a:schemeClr>
                    </a:solidFill>
                  </a:tcPr>
                </a:tc>
                <a:extLst>
                  <a:ext uri="{0D108BD9-81ED-4DB2-BD59-A6C34878D82A}">
                    <a16:rowId xmlns:a16="http://schemas.microsoft.com/office/drawing/2014/main" val="2181456864"/>
                  </a:ext>
                </a:extLst>
              </a:tr>
              <a:tr h="759531">
                <a:tc>
                  <a:txBody>
                    <a:bodyPr/>
                    <a:lstStyle/>
                    <a:p>
                      <a:pPr rtl="0" fontAlgn="ctr"/>
                      <a:r>
                        <a:rPr lang="en-US" sz="1200" dirty="0">
                          <a:solidFill>
                            <a:schemeClr val="tx1"/>
                          </a:solidFill>
                          <a:effectLst/>
                        </a:rPr>
                        <a:t>Explains why customer satisfaction is important to successful product/service delivery.</a:t>
                      </a:r>
                      <a:endParaRPr lang="en-US" sz="1200" dirty="0">
                        <a:solidFill>
                          <a:schemeClr val="tx1"/>
                        </a:solidFill>
                        <a:effectLst/>
                        <a:latin typeface="Open Sans"/>
                      </a:endParaRPr>
                    </a:p>
                  </a:txBody>
                  <a:tcPr marR="9525" marT="9525" marB="0" anchor="ctr">
                    <a:solidFill>
                      <a:schemeClr val="bg1"/>
                    </a:solidFill>
                  </a:tcPr>
                </a:tc>
                <a:tc>
                  <a:txBody>
                    <a:bodyPr/>
                    <a:lstStyle/>
                    <a:p>
                      <a:pPr rtl="0" fontAlgn="ctr"/>
                      <a:r>
                        <a:rPr lang="en-US" sz="1200">
                          <a:solidFill>
                            <a:schemeClr val="tx1"/>
                          </a:solidFill>
                          <a:effectLst/>
                        </a:rPr>
                        <a:t>Meets/visits regularly with customers to understand their wants, needs and expectations.</a:t>
                      </a:r>
                      <a:endParaRPr lang="en-US" sz="1200">
                        <a:solidFill>
                          <a:schemeClr val="tx1"/>
                        </a:solidFill>
                        <a:effectLst/>
                        <a:latin typeface="Open Sans"/>
                      </a:endParaRPr>
                    </a:p>
                  </a:txBody>
                  <a:tcPr marR="9525" marT="9525" marB="0" anchor="ctr">
                    <a:solidFill>
                      <a:schemeClr val="bg1"/>
                    </a:solidFill>
                  </a:tcPr>
                </a:tc>
                <a:tc>
                  <a:txBody>
                    <a:bodyPr/>
                    <a:lstStyle/>
                    <a:p>
                      <a:pPr rtl="0" fontAlgn="ctr"/>
                      <a:r>
                        <a:rPr lang="en-US" sz="1200" dirty="0">
                          <a:solidFill>
                            <a:schemeClr val="tx1"/>
                          </a:solidFill>
                          <a:effectLst/>
                        </a:rPr>
                        <a:t>Communicates and models the criticality of customer focus as an organizational strategy. </a:t>
                      </a:r>
                      <a:endParaRPr lang="en-US" sz="1200" dirty="0">
                        <a:solidFill>
                          <a:schemeClr val="tx1"/>
                        </a:solidFill>
                        <a:effectLst/>
                        <a:latin typeface="Open Sans"/>
                      </a:endParaRPr>
                    </a:p>
                  </a:txBody>
                  <a:tcPr marR="9525" marT="9525" marB="0" anchor="ctr">
                    <a:solidFill>
                      <a:schemeClr val="bg1"/>
                    </a:solidFill>
                  </a:tcPr>
                </a:tc>
                <a:tc>
                  <a:txBody>
                    <a:bodyPr/>
                    <a:lstStyle/>
                    <a:p>
                      <a:pPr rtl="0" fontAlgn="ctr"/>
                      <a:r>
                        <a:rPr lang="en-US" sz="1200" dirty="0">
                          <a:solidFill>
                            <a:schemeClr val="tx1"/>
                          </a:solidFill>
                          <a:effectLst/>
                        </a:rPr>
                        <a:t>Develops “best practices” to create, evaluate and enhance customer loyalty that are sought by others within and outside the organization. </a:t>
                      </a:r>
                      <a:endParaRPr lang="en-US" sz="1200" dirty="0">
                        <a:solidFill>
                          <a:schemeClr val="tx1"/>
                        </a:solidFill>
                        <a:effectLst/>
                        <a:latin typeface="Open Sans"/>
                      </a:endParaRPr>
                    </a:p>
                  </a:txBody>
                  <a:tcPr marR="9525" marT="9525" marB="0" anchor="ctr">
                    <a:solidFill>
                      <a:schemeClr val="bg1"/>
                    </a:solidFill>
                  </a:tcPr>
                </a:tc>
                <a:extLst>
                  <a:ext uri="{0D108BD9-81ED-4DB2-BD59-A6C34878D82A}">
                    <a16:rowId xmlns:a16="http://schemas.microsoft.com/office/drawing/2014/main" val="4094311797"/>
                  </a:ext>
                </a:extLst>
              </a:tr>
              <a:tr h="690668">
                <a:tc>
                  <a:txBody>
                    <a:bodyPr/>
                    <a:lstStyle/>
                    <a:p>
                      <a:pPr rtl="0" fontAlgn="ctr"/>
                      <a:r>
                        <a:rPr lang="en-US" sz="1200" dirty="0">
                          <a:solidFill>
                            <a:schemeClr val="tx1"/>
                          </a:solidFill>
                          <a:effectLst/>
                        </a:rPr>
                        <a:t>Focuses activities on developing and maintaining positive customer relationships.</a:t>
                      </a:r>
                    </a:p>
                  </a:txBody>
                  <a:tcPr marR="9525" marT="9525" marB="0" anchor="ctr">
                    <a:solidFill>
                      <a:schemeClr val="accent5">
                        <a:lumMod val="20000"/>
                        <a:lumOff val="80000"/>
                      </a:schemeClr>
                    </a:solidFill>
                  </a:tcPr>
                </a:tc>
                <a:tc>
                  <a:txBody>
                    <a:bodyPr/>
                    <a:lstStyle/>
                    <a:p>
                      <a:pPr rtl="0" fontAlgn="ctr"/>
                      <a:r>
                        <a:rPr lang="en-US" sz="1200" dirty="0">
                          <a:solidFill>
                            <a:schemeClr val="tx1"/>
                          </a:solidFill>
                          <a:effectLst/>
                        </a:rPr>
                        <a:t>Solicits customer feedback and acts on improvement opportunities. </a:t>
                      </a:r>
                    </a:p>
                  </a:txBody>
                  <a:tcPr marR="9525" marT="9525" marB="0" anchor="ctr">
                    <a:solidFill>
                      <a:schemeClr val="accent5">
                        <a:lumMod val="20000"/>
                        <a:lumOff val="80000"/>
                      </a:schemeClr>
                    </a:solidFill>
                  </a:tcPr>
                </a:tc>
                <a:tc>
                  <a:txBody>
                    <a:bodyPr/>
                    <a:lstStyle/>
                    <a:p>
                      <a:pPr rtl="0" fontAlgn="ctr"/>
                      <a:r>
                        <a:rPr lang="en-US" sz="1200" dirty="0">
                          <a:solidFill>
                            <a:schemeClr val="tx1"/>
                          </a:solidFill>
                          <a:effectLst/>
                        </a:rPr>
                        <a:t>Facilitates creation of the “right” products and service to resolve customer business issues. </a:t>
                      </a:r>
                      <a:endParaRPr lang="en-US" sz="1200" dirty="0">
                        <a:solidFill>
                          <a:schemeClr val="tx1"/>
                        </a:solidFill>
                        <a:effectLst/>
                        <a:latin typeface="Open Sans"/>
                      </a:endParaRPr>
                    </a:p>
                  </a:txBody>
                  <a:tcPr marR="9525" marT="9525" marB="0" anchor="ctr">
                    <a:solidFill>
                      <a:schemeClr val="accent5">
                        <a:lumMod val="20000"/>
                        <a:lumOff val="80000"/>
                      </a:schemeClr>
                    </a:solidFill>
                  </a:tcPr>
                </a:tc>
                <a:tc>
                  <a:txBody>
                    <a:bodyPr/>
                    <a:lstStyle/>
                    <a:p>
                      <a:pPr rtl="0" fontAlgn="ctr"/>
                      <a:r>
                        <a:rPr lang="en-US" sz="1200" dirty="0">
                          <a:solidFill>
                            <a:schemeClr val="tx1"/>
                          </a:solidFill>
                          <a:effectLst/>
                        </a:rPr>
                        <a:t>Helps the organization anticipate customer needs and experiences, and then guides to address proactively through design and soft skills.</a:t>
                      </a:r>
                      <a:endParaRPr lang="en-US" sz="1200" dirty="0">
                        <a:solidFill>
                          <a:schemeClr val="tx1"/>
                        </a:solidFill>
                        <a:effectLst/>
                        <a:latin typeface="Open Sans"/>
                      </a:endParaRPr>
                    </a:p>
                  </a:txBody>
                  <a:tcPr marR="9525" marT="9525" marB="0" anchor="ctr">
                    <a:solidFill>
                      <a:schemeClr val="accent5">
                        <a:lumMod val="20000"/>
                        <a:lumOff val="80000"/>
                      </a:schemeClr>
                    </a:solidFill>
                  </a:tcPr>
                </a:tc>
                <a:extLst>
                  <a:ext uri="{0D108BD9-81ED-4DB2-BD59-A6C34878D82A}">
                    <a16:rowId xmlns:a16="http://schemas.microsoft.com/office/drawing/2014/main" val="1338502099"/>
                  </a:ext>
                </a:extLst>
              </a:tr>
              <a:tr h="216368">
                <a:tc gridSpan="4">
                  <a:txBody>
                    <a:bodyPr/>
                    <a:lstStyle/>
                    <a:p>
                      <a:pPr rtl="0" fontAlgn="ctr"/>
                      <a:r>
                        <a:rPr lang="en-US" sz="1300" kern="1200" dirty="0">
                          <a:solidFill>
                            <a:schemeClr val="bg1"/>
                          </a:solidFill>
                          <a:effectLst/>
                          <a:latin typeface="Franklin Gothic Medium" panose="020B0603020102020204" pitchFamily="34" charset="0"/>
                          <a:ea typeface="+mn-ea"/>
                          <a:cs typeface="+mn-cs"/>
                        </a:rPr>
                        <a:t>Coaching Tips:</a:t>
                      </a:r>
                    </a:p>
                  </a:txBody>
                  <a:tcPr marR="9525" marT="9525" marB="0" anchor="ctr">
                    <a:solidFill>
                      <a:schemeClr val="tx2"/>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43422670"/>
                  </a:ext>
                </a:extLst>
              </a:tr>
              <a:tr h="216368">
                <a:tc gridSpan="4">
                  <a:txBody>
                    <a:bodyPr/>
                    <a:lstStyle/>
                    <a:p>
                      <a:pPr rtl="0" fontAlgn="ctr"/>
                      <a:r>
                        <a:rPr lang="en-US" sz="1200" dirty="0">
                          <a:solidFill>
                            <a:schemeClr val="tx1"/>
                          </a:solidFill>
                          <a:effectLst/>
                        </a:rPr>
                        <a:t>  • Communicate to customers you are open to constructive criticism and willing to work on issues they view as important. </a:t>
                      </a:r>
                      <a:endParaRPr lang="en-US" sz="1200" dirty="0">
                        <a:solidFill>
                          <a:schemeClr val="tx1"/>
                        </a:solidFill>
                        <a:effectLst/>
                        <a:latin typeface="Open Sans"/>
                      </a:endParaRPr>
                    </a:p>
                  </a:txBody>
                  <a:tcPr marR="9525" marT="9525" marB="0" anchor="ctr">
                    <a:solidFill>
                      <a:schemeClr val="accent5">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27052839"/>
                  </a:ext>
                </a:extLst>
              </a:tr>
              <a:tr h="384647">
                <a:tc gridSpan="4">
                  <a:txBody>
                    <a:bodyPr/>
                    <a:lstStyle/>
                    <a:p>
                      <a:pPr rtl="0" fontAlgn="ctr"/>
                      <a:r>
                        <a:rPr lang="en-US" sz="1200" dirty="0">
                          <a:solidFill>
                            <a:schemeClr val="tx1"/>
                          </a:solidFill>
                          <a:effectLst/>
                        </a:rPr>
                        <a:t>  • Design your customer interactions considering the customer’s viewpoint and manage and design interactions and experiences from their viewpoint by understanding the needs, expectations, and desired goals that will create the most value for the customer and the brand  </a:t>
                      </a:r>
                      <a:endParaRPr lang="en-US" sz="1200" dirty="0">
                        <a:solidFill>
                          <a:schemeClr val="tx1"/>
                        </a:solidFill>
                        <a:effectLst/>
                        <a:latin typeface="Open Sans"/>
                      </a:endParaRPr>
                    </a:p>
                  </a:txBody>
                  <a:tcPr marR="9525" marT="9525" marB="0"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3498946"/>
                  </a:ext>
                </a:extLst>
              </a:tr>
              <a:tr h="216368">
                <a:tc gridSpan="4">
                  <a:txBody>
                    <a:bodyPr/>
                    <a:lstStyle/>
                    <a:p>
                      <a:pPr rtl="0" fontAlgn="ctr"/>
                      <a:r>
                        <a:rPr lang="en-US" sz="1200" dirty="0">
                          <a:solidFill>
                            <a:schemeClr val="tx1"/>
                          </a:solidFill>
                          <a:effectLst/>
                        </a:rPr>
                        <a:t>  • Gain perspective from the customer’s viewpoint by reviewing Voice of Customer or other sources of information about their experience.</a:t>
                      </a:r>
                      <a:endParaRPr lang="en-US" sz="1200" dirty="0">
                        <a:solidFill>
                          <a:schemeClr val="tx1"/>
                        </a:solidFill>
                        <a:effectLst/>
                        <a:latin typeface="Open Sans"/>
                      </a:endParaRPr>
                    </a:p>
                  </a:txBody>
                  <a:tcPr marR="9525" marT="9525" marB="0" anchor="ctr">
                    <a:solidFill>
                      <a:schemeClr val="accent5">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04014368"/>
                  </a:ext>
                </a:extLst>
              </a:tr>
              <a:tr h="312136">
                <a:tc gridSpan="4">
                  <a:txBody>
                    <a:bodyPr/>
                    <a:lstStyle/>
                    <a:p>
                      <a:pPr rtl="0" fontAlgn="ctr"/>
                      <a:r>
                        <a:rPr lang="en-US" sz="1200" dirty="0">
                          <a:solidFill>
                            <a:schemeClr val="tx1"/>
                          </a:solidFill>
                          <a:effectLst/>
                        </a:rPr>
                        <a:t>  • Select role models of strengths or weakness in customer-centric behaviors.  Learn the characteristics and thought processes they use to create great experiences. </a:t>
                      </a:r>
                      <a:endParaRPr lang="en-US" sz="1200" dirty="0">
                        <a:solidFill>
                          <a:schemeClr val="tx1"/>
                        </a:solidFill>
                        <a:effectLst/>
                        <a:latin typeface="Open Sans"/>
                      </a:endParaRPr>
                    </a:p>
                  </a:txBody>
                  <a:tcPr marR="9525" marT="9525" marB="0"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84682797"/>
                  </a:ext>
                </a:extLst>
              </a:tr>
              <a:tr h="216368">
                <a:tc gridSpan="4">
                  <a:txBody>
                    <a:bodyPr/>
                    <a:lstStyle/>
                    <a:p>
                      <a:pPr rtl="0" fontAlgn="ctr"/>
                      <a:r>
                        <a:rPr lang="en-US" sz="1300" kern="1200" dirty="0">
                          <a:solidFill>
                            <a:schemeClr val="bg1"/>
                          </a:solidFill>
                          <a:effectLst/>
                          <a:latin typeface="Franklin Gothic Medium" panose="020B0603020102020204" pitchFamily="34" charset="0"/>
                          <a:ea typeface="+mn-ea"/>
                          <a:cs typeface="+mn-cs"/>
                        </a:rPr>
                        <a:t>Development Statements: </a:t>
                      </a:r>
                    </a:p>
                  </a:txBody>
                  <a:tcPr marR="9525" marT="9525" marB="0" anchor="ctr">
                    <a:solidFill>
                      <a:schemeClr val="tx2"/>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30986104"/>
                  </a:ext>
                </a:extLst>
              </a:tr>
              <a:tr h="216368">
                <a:tc gridSpan="4">
                  <a:txBody>
                    <a:bodyPr/>
                    <a:lstStyle/>
                    <a:p>
                      <a:pPr rtl="0" fontAlgn="ctr"/>
                      <a:r>
                        <a:rPr lang="en-US" sz="1200" dirty="0">
                          <a:solidFill>
                            <a:schemeClr val="tx1"/>
                          </a:solidFill>
                          <a:effectLst/>
                        </a:rPr>
                        <a:t>  • Take a course during 1st quarter to learn how to provide more visible response to customer feedback.  </a:t>
                      </a:r>
                      <a:endParaRPr lang="en-US" sz="1200" dirty="0">
                        <a:solidFill>
                          <a:schemeClr val="tx1"/>
                        </a:solidFill>
                        <a:effectLst/>
                        <a:latin typeface="Open Sans"/>
                      </a:endParaRPr>
                    </a:p>
                  </a:txBody>
                  <a:tcPr marR="9525" marT="9525" marB="0" anchor="ctr">
                    <a:solidFill>
                      <a:schemeClr val="accent5">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10466455"/>
                  </a:ext>
                </a:extLst>
              </a:tr>
              <a:tr h="216368">
                <a:tc gridSpan="4">
                  <a:txBody>
                    <a:bodyPr/>
                    <a:lstStyle/>
                    <a:p>
                      <a:pPr rtl="0" fontAlgn="ctr"/>
                      <a:r>
                        <a:rPr lang="en-US" sz="1200" dirty="0">
                          <a:solidFill>
                            <a:schemeClr val="tx1"/>
                          </a:solidFill>
                          <a:effectLst/>
                        </a:rPr>
                        <a:t>  • Work with an experienced customer focused associate on a project next year.  Analyze what they do/don’t do and imitate their successful behavior and word usage.</a:t>
                      </a:r>
                      <a:endParaRPr lang="en-US" sz="1200" dirty="0">
                        <a:solidFill>
                          <a:schemeClr val="tx1"/>
                        </a:solidFill>
                        <a:effectLst/>
                        <a:latin typeface="Open Sans"/>
                      </a:endParaRPr>
                    </a:p>
                  </a:txBody>
                  <a:tcPr marR="9525" marT="9525" marB="0"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8277953"/>
                  </a:ext>
                </a:extLst>
              </a:tr>
              <a:tr h="197205">
                <a:tc gridSpan="4">
                  <a:txBody>
                    <a:bodyPr/>
                    <a:lstStyle/>
                    <a:p>
                      <a:pPr rtl="0" fontAlgn="ctr"/>
                      <a:r>
                        <a:rPr lang="en-US" sz="1200" dirty="0">
                          <a:solidFill>
                            <a:schemeClr val="tx1"/>
                          </a:solidFill>
                          <a:effectLst/>
                        </a:rPr>
                        <a:t>  • Take a course on how to develop insights and action plans derived from customer’s feedback. </a:t>
                      </a:r>
                      <a:endParaRPr lang="en-US" sz="1200" dirty="0">
                        <a:solidFill>
                          <a:schemeClr val="tx1"/>
                        </a:solidFill>
                        <a:effectLst/>
                        <a:latin typeface="Open Sans"/>
                      </a:endParaRPr>
                    </a:p>
                  </a:txBody>
                  <a:tcPr marR="9525" marT="9525" marB="0" anchor="ctr">
                    <a:solidFill>
                      <a:schemeClr val="accent5">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47432218"/>
                  </a:ext>
                </a:extLst>
              </a:tr>
            </a:tbl>
          </a:graphicData>
        </a:graphic>
      </p:graphicFrame>
      <p:sp>
        <p:nvSpPr>
          <p:cNvPr id="3" name="Title 2">
            <a:extLst>
              <a:ext uri="{FF2B5EF4-FFF2-40B4-BE49-F238E27FC236}">
                <a16:creationId xmlns:a16="http://schemas.microsoft.com/office/drawing/2014/main" id="{71CF4DC5-08E1-93FF-FC89-9740CA4327D3}"/>
              </a:ext>
            </a:extLst>
          </p:cNvPr>
          <p:cNvSpPr>
            <a:spLocks noGrp="1"/>
          </p:cNvSpPr>
          <p:nvPr>
            <p:ph type="title"/>
          </p:nvPr>
        </p:nvSpPr>
        <p:spPr>
          <a:xfrm>
            <a:off x="457200" y="323069"/>
            <a:ext cx="11518900" cy="499432"/>
          </a:xfrm>
        </p:spPr>
        <p:txBody>
          <a:bodyPr/>
          <a:lstStyle/>
          <a:p>
            <a:r>
              <a:rPr lang="en-US" dirty="0">
                <a:latin typeface="Franklin Gothic Medium Cond"/>
                <a:cs typeface="Segoe UI"/>
              </a:rPr>
              <a:t>Example: Building a role-based CX Competency model…</a:t>
            </a:r>
            <a:endParaRPr lang="en-US" dirty="0">
              <a:latin typeface="Franklin Gothic Medium Cond"/>
            </a:endParaRPr>
          </a:p>
        </p:txBody>
      </p:sp>
    </p:spTree>
    <p:extLst>
      <p:ext uri="{BB962C8B-B14F-4D97-AF65-F5344CB8AC3E}">
        <p14:creationId xmlns:p14="http://schemas.microsoft.com/office/powerpoint/2010/main" val="2220248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FD2F5B-7A5D-4F1F-D6DB-2A0EC4060B6C}"/>
              </a:ext>
            </a:extLst>
          </p:cNvPr>
          <p:cNvSpPr>
            <a:spLocks noGrp="1"/>
          </p:cNvSpPr>
          <p:nvPr>
            <p:ph type="title"/>
          </p:nvPr>
        </p:nvSpPr>
        <p:spPr>
          <a:xfrm>
            <a:off x="458788" y="331641"/>
            <a:ext cx="11518900" cy="972189"/>
          </a:xfrm>
        </p:spPr>
        <p:txBody>
          <a:bodyPr/>
          <a:lstStyle/>
          <a:p>
            <a:r>
              <a:rPr lang="en-US" dirty="0"/>
              <a:t>Distill this data, and integrate it into your Learning Program Charter; these are the critical questions you need to answer…</a:t>
            </a:r>
          </a:p>
        </p:txBody>
      </p:sp>
      <p:grpSp>
        <p:nvGrpSpPr>
          <p:cNvPr id="2" name="Group 1">
            <a:extLst>
              <a:ext uri="{FF2B5EF4-FFF2-40B4-BE49-F238E27FC236}">
                <a16:creationId xmlns:a16="http://schemas.microsoft.com/office/drawing/2014/main" id="{77361F65-C4A4-7077-D035-E6C49A85D9EB}"/>
              </a:ext>
            </a:extLst>
          </p:cNvPr>
          <p:cNvGrpSpPr/>
          <p:nvPr/>
        </p:nvGrpSpPr>
        <p:grpSpPr>
          <a:xfrm>
            <a:off x="493871" y="1170514"/>
            <a:ext cx="11520424" cy="5604154"/>
            <a:chOff x="1152297" y="1400721"/>
            <a:chExt cx="9434932" cy="6286318"/>
          </a:xfrm>
        </p:grpSpPr>
        <p:sp>
          <p:nvSpPr>
            <p:cNvPr id="3" name="Freeform: Shape 2">
              <a:extLst>
                <a:ext uri="{FF2B5EF4-FFF2-40B4-BE49-F238E27FC236}">
                  <a16:creationId xmlns:a16="http://schemas.microsoft.com/office/drawing/2014/main" id="{DE3B3362-967A-AD29-4941-C36B469CA8FF}"/>
                </a:ext>
              </a:extLst>
            </p:cNvPr>
            <p:cNvSpPr/>
            <p:nvPr/>
          </p:nvSpPr>
          <p:spPr>
            <a:xfrm>
              <a:off x="1152297" y="1400721"/>
              <a:ext cx="9434932" cy="1246952"/>
            </a:xfrm>
            <a:custGeom>
              <a:avLst/>
              <a:gdLst>
                <a:gd name="connsiteX0" fmla="*/ 0 w 9409131"/>
                <a:gd name="connsiteY0" fmla="*/ 344001 h 1376002"/>
                <a:gd name="connsiteX1" fmla="*/ 8721130 w 9409131"/>
                <a:gd name="connsiteY1" fmla="*/ 344001 h 1376002"/>
                <a:gd name="connsiteX2" fmla="*/ 8721130 w 9409131"/>
                <a:gd name="connsiteY2" fmla="*/ 0 h 1376002"/>
                <a:gd name="connsiteX3" fmla="*/ 9409131 w 9409131"/>
                <a:gd name="connsiteY3" fmla="*/ 688001 h 1376002"/>
                <a:gd name="connsiteX4" fmla="*/ 8721130 w 9409131"/>
                <a:gd name="connsiteY4" fmla="*/ 1376002 h 1376002"/>
                <a:gd name="connsiteX5" fmla="*/ 8721130 w 9409131"/>
                <a:gd name="connsiteY5" fmla="*/ 1032002 h 1376002"/>
                <a:gd name="connsiteX6" fmla="*/ 0 w 9409131"/>
                <a:gd name="connsiteY6" fmla="*/ 1032002 h 1376002"/>
                <a:gd name="connsiteX7" fmla="*/ 0 w 9409131"/>
                <a:gd name="connsiteY7" fmla="*/ 344001 h 137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09131" h="1376002">
                  <a:moveTo>
                    <a:pt x="0" y="344001"/>
                  </a:moveTo>
                  <a:lnTo>
                    <a:pt x="8721130" y="344001"/>
                  </a:lnTo>
                  <a:lnTo>
                    <a:pt x="8721130" y="0"/>
                  </a:lnTo>
                  <a:lnTo>
                    <a:pt x="9409131" y="688001"/>
                  </a:lnTo>
                  <a:lnTo>
                    <a:pt x="8721130" y="1376002"/>
                  </a:lnTo>
                  <a:lnTo>
                    <a:pt x="8721130" y="1032002"/>
                  </a:lnTo>
                  <a:lnTo>
                    <a:pt x="0" y="1032002"/>
                  </a:lnTo>
                  <a:lnTo>
                    <a:pt x="0" y="344001"/>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91440" tIns="0" rIns="598000" bIns="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Franklin Gothic Demi" panose="020B0703020102020204" pitchFamily="34" charset="0"/>
                </a:rPr>
                <a:t>Who are we trying to impact? </a:t>
              </a:r>
            </a:p>
          </p:txBody>
        </p:sp>
        <p:sp>
          <p:nvSpPr>
            <p:cNvPr id="7" name="Freeform: Shape 6">
              <a:extLst>
                <a:ext uri="{FF2B5EF4-FFF2-40B4-BE49-F238E27FC236}">
                  <a16:creationId xmlns:a16="http://schemas.microsoft.com/office/drawing/2014/main" id="{DDA19716-5613-CE21-70C8-84BC6CAC425C}"/>
                </a:ext>
              </a:extLst>
            </p:cNvPr>
            <p:cNvSpPr/>
            <p:nvPr/>
          </p:nvSpPr>
          <p:spPr>
            <a:xfrm>
              <a:off x="1152297" y="2329829"/>
              <a:ext cx="1691570" cy="2916130"/>
            </a:xfrm>
            <a:custGeom>
              <a:avLst/>
              <a:gdLst>
                <a:gd name="connsiteX0" fmla="*/ 0 w 1691570"/>
                <a:gd name="connsiteY0" fmla="*/ 0 h 2916130"/>
                <a:gd name="connsiteX1" fmla="*/ 1691570 w 1691570"/>
                <a:gd name="connsiteY1" fmla="*/ 0 h 2916130"/>
                <a:gd name="connsiteX2" fmla="*/ 1691570 w 1691570"/>
                <a:gd name="connsiteY2" fmla="*/ 2916130 h 2916130"/>
                <a:gd name="connsiteX3" fmla="*/ 0 w 1691570"/>
                <a:gd name="connsiteY3" fmla="*/ 2916130 h 2916130"/>
                <a:gd name="connsiteX4" fmla="*/ 0 w 1691570"/>
                <a:gd name="connsiteY4" fmla="*/ 0 h 2916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1570" h="2916130">
                  <a:moveTo>
                    <a:pt x="0" y="0"/>
                  </a:moveTo>
                  <a:lnTo>
                    <a:pt x="1691570" y="0"/>
                  </a:lnTo>
                  <a:lnTo>
                    <a:pt x="1691570" y="2916130"/>
                  </a:lnTo>
                  <a:lnTo>
                    <a:pt x="0" y="2916130"/>
                  </a:lnTo>
                  <a:lnTo>
                    <a:pt x="0" y="0"/>
                  </a:lnTo>
                  <a:close/>
                </a:path>
              </a:pathLst>
            </a:custGeom>
          </p:spPr>
          <p:style>
            <a:lnRef idx="2">
              <a:schemeClr val="accent5">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3340" tIns="53340" rIns="53340" bIns="53340" numCol="1" spcCol="1270" anchor="t" anchorCtr="0">
              <a:noAutofit/>
            </a:bodyPr>
            <a:lstStyle/>
            <a:p>
              <a:pPr lvl="0" defTabSz="622300">
                <a:lnSpc>
                  <a:spcPct val="90000"/>
                </a:lnSpc>
                <a:spcBef>
                  <a:spcPct val="0"/>
                </a:spcBef>
                <a:spcAft>
                  <a:spcPct val="35000"/>
                </a:spcAft>
              </a:pPr>
              <a:r>
                <a:rPr lang="en-US" sz="1400" kern="1200" dirty="0"/>
                <a:t>Who </a:t>
              </a:r>
              <a:r>
                <a:rPr lang="en-US" sz="1400" dirty="0"/>
                <a:t>(both customer and employee segments) </a:t>
              </a:r>
              <a:r>
                <a:rPr lang="en-US" sz="1400" kern="1200" dirty="0"/>
                <a:t>are we trying to affect? </a:t>
              </a:r>
              <a:endParaRPr lang="en-US" sz="1400" dirty="0"/>
            </a:p>
            <a:p>
              <a:pPr marL="0" lvl="0" indent="0" algn="l" defTabSz="622300">
                <a:lnSpc>
                  <a:spcPct val="90000"/>
                </a:lnSpc>
                <a:spcBef>
                  <a:spcPct val="0"/>
                </a:spcBef>
                <a:spcAft>
                  <a:spcPct val="35000"/>
                </a:spcAft>
                <a:buFont typeface="Arial" panose="020B0604020202020204" pitchFamily="34" charset="0"/>
                <a:buNone/>
              </a:pPr>
              <a:r>
                <a:rPr lang="en-US" sz="1400" kern="1200" dirty="0"/>
                <a:t>What groups are they in? </a:t>
              </a:r>
            </a:p>
            <a:p>
              <a:pPr marL="0" lvl="0" indent="0" algn="l" defTabSz="622300">
                <a:lnSpc>
                  <a:spcPct val="90000"/>
                </a:lnSpc>
                <a:spcBef>
                  <a:spcPct val="0"/>
                </a:spcBef>
                <a:spcAft>
                  <a:spcPct val="35000"/>
                </a:spcAft>
                <a:buFont typeface="Arial" panose="020B0604020202020204" pitchFamily="34" charset="0"/>
                <a:buNone/>
              </a:pPr>
              <a:r>
                <a:rPr lang="en-US" sz="1400" kern="1200" dirty="0"/>
                <a:t>What goals, needs, and wants do they have? </a:t>
              </a:r>
            </a:p>
            <a:p>
              <a:pPr marL="0" lvl="0" indent="0" algn="l" defTabSz="622300">
                <a:lnSpc>
                  <a:spcPct val="90000"/>
                </a:lnSpc>
                <a:spcBef>
                  <a:spcPct val="0"/>
                </a:spcBef>
                <a:spcAft>
                  <a:spcPct val="35000"/>
                </a:spcAft>
                <a:buFont typeface="Arial" panose="020B0604020202020204" pitchFamily="34" charset="0"/>
                <a:buNone/>
              </a:pPr>
              <a:r>
                <a:rPr lang="en-US" sz="1400" kern="1200" dirty="0"/>
                <a:t>What motivations do they have to change? </a:t>
              </a:r>
            </a:p>
          </p:txBody>
        </p:sp>
        <p:sp>
          <p:nvSpPr>
            <p:cNvPr id="8" name="Freeform: Shape 7">
              <a:extLst>
                <a:ext uri="{FF2B5EF4-FFF2-40B4-BE49-F238E27FC236}">
                  <a16:creationId xmlns:a16="http://schemas.microsoft.com/office/drawing/2014/main" id="{25B440F3-F4C3-73FB-2720-406671DF7D0D}"/>
                </a:ext>
              </a:extLst>
            </p:cNvPr>
            <p:cNvSpPr/>
            <p:nvPr/>
          </p:nvSpPr>
          <p:spPr>
            <a:xfrm>
              <a:off x="2853831" y="1989105"/>
              <a:ext cx="7713209" cy="1376002"/>
            </a:xfrm>
            <a:custGeom>
              <a:avLst/>
              <a:gdLst>
                <a:gd name="connsiteX0" fmla="*/ 0 w 7713209"/>
                <a:gd name="connsiteY0" fmla="*/ 344001 h 1376002"/>
                <a:gd name="connsiteX1" fmla="*/ 7025208 w 7713209"/>
                <a:gd name="connsiteY1" fmla="*/ 344001 h 1376002"/>
                <a:gd name="connsiteX2" fmla="*/ 7025208 w 7713209"/>
                <a:gd name="connsiteY2" fmla="*/ 0 h 1376002"/>
                <a:gd name="connsiteX3" fmla="*/ 7713209 w 7713209"/>
                <a:gd name="connsiteY3" fmla="*/ 688001 h 1376002"/>
                <a:gd name="connsiteX4" fmla="*/ 7025208 w 7713209"/>
                <a:gd name="connsiteY4" fmla="*/ 1376002 h 1376002"/>
                <a:gd name="connsiteX5" fmla="*/ 7025208 w 7713209"/>
                <a:gd name="connsiteY5" fmla="*/ 1032002 h 1376002"/>
                <a:gd name="connsiteX6" fmla="*/ 0 w 7713209"/>
                <a:gd name="connsiteY6" fmla="*/ 1032002 h 1376002"/>
                <a:gd name="connsiteX7" fmla="*/ 0 w 7713209"/>
                <a:gd name="connsiteY7" fmla="*/ 344001 h 137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13209" h="1376002">
                  <a:moveTo>
                    <a:pt x="0" y="344001"/>
                  </a:moveTo>
                  <a:lnTo>
                    <a:pt x="7025208" y="344001"/>
                  </a:lnTo>
                  <a:lnTo>
                    <a:pt x="7025208" y="0"/>
                  </a:lnTo>
                  <a:lnTo>
                    <a:pt x="7713209" y="688001"/>
                  </a:lnTo>
                  <a:lnTo>
                    <a:pt x="7025208" y="1376002"/>
                  </a:lnTo>
                  <a:lnTo>
                    <a:pt x="7025208" y="1032002"/>
                  </a:lnTo>
                  <a:lnTo>
                    <a:pt x="0" y="1032002"/>
                  </a:lnTo>
                  <a:lnTo>
                    <a:pt x="0" y="344001"/>
                  </a:lnTo>
                  <a:close/>
                </a:path>
              </a:pathLst>
            </a:custGeom>
          </p:spPr>
          <p:style>
            <a:lnRef idx="2">
              <a:schemeClr val="lt1">
                <a:hueOff val="0"/>
                <a:satOff val="0"/>
                <a:lumOff val="0"/>
                <a:alphaOff val="0"/>
              </a:schemeClr>
            </a:lnRef>
            <a:fillRef idx="1">
              <a:schemeClr val="accent5">
                <a:hueOff val="-449600"/>
                <a:satOff val="-80"/>
                <a:lumOff val="-5931"/>
                <a:alphaOff val="0"/>
              </a:schemeClr>
            </a:fillRef>
            <a:effectRef idx="0">
              <a:schemeClr val="accent5">
                <a:hueOff val="-449600"/>
                <a:satOff val="-80"/>
                <a:lumOff val="-5931"/>
                <a:alphaOff val="0"/>
              </a:schemeClr>
            </a:effectRef>
            <a:fontRef idx="minor">
              <a:schemeClr val="lt1"/>
            </a:fontRef>
          </p:style>
          <p:txBody>
            <a:bodyPr spcFirstLastPara="0" vert="horz" wrap="square" lIns="91440" tIns="0" rIns="598000" bIns="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Franklin Gothic Demi" panose="020B0703020102020204" pitchFamily="34" charset="0"/>
                </a:rPr>
                <a:t>What are they doing today? </a:t>
              </a:r>
            </a:p>
          </p:txBody>
        </p:sp>
        <p:sp>
          <p:nvSpPr>
            <p:cNvPr id="9" name="Freeform: Shape 8">
              <a:extLst>
                <a:ext uri="{FF2B5EF4-FFF2-40B4-BE49-F238E27FC236}">
                  <a16:creationId xmlns:a16="http://schemas.microsoft.com/office/drawing/2014/main" id="{FD491713-7353-3230-B017-C9CB77B45A88}"/>
                </a:ext>
              </a:extLst>
            </p:cNvPr>
            <p:cNvSpPr/>
            <p:nvPr/>
          </p:nvSpPr>
          <p:spPr>
            <a:xfrm>
              <a:off x="2845340" y="2999754"/>
              <a:ext cx="1748718" cy="3014186"/>
            </a:xfrm>
            <a:custGeom>
              <a:avLst/>
              <a:gdLst>
                <a:gd name="connsiteX0" fmla="*/ 0 w 1748718"/>
                <a:gd name="connsiteY0" fmla="*/ 0 h 3014186"/>
                <a:gd name="connsiteX1" fmla="*/ 1748718 w 1748718"/>
                <a:gd name="connsiteY1" fmla="*/ 0 h 3014186"/>
                <a:gd name="connsiteX2" fmla="*/ 1748718 w 1748718"/>
                <a:gd name="connsiteY2" fmla="*/ 3014186 h 3014186"/>
                <a:gd name="connsiteX3" fmla="*/ 0 w 1748718"/>
                <a:gd name="connsiteY3" fmla="*/ 3014186 h 3014186"/>
                <a:gd name="connsiteX4" fmla="*/ 0 w 1748718"/>
                <a:gd name="connsiteY4" fmla="*/ 0 h 3014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8718" h="3014186">
                  <a:moveTo>
                    <a:pt x="0" y="0"/>
                  </a:moveTo>
                  <a:lnTo>
                    <a:pt x="1748718" y="0"/>
                  </a:lnTo>
                  <a:lnTo>
                    <a:pt x="1748718" y="3014186"/>
                  </a:lnTo>
                  <a:lnTo>
                    <a:pt x="0" y="3014186"/>
                  </a:lnTo>
                  <a:lnTo>
                    <a:pt x="0" y="0"/>
                  </a:lnTo>
                  <a:close/>
                </a:path>
              </a:pathLst>
            </a:custGeom>
          </p:spPr>
          <p:style>
            <a:lnRef idx="2">
              <a:schemeClr val="accent5">
                <a:hueOff val="-449600"/>
                <a:satOff val="-80"/>
                <a:lumOff val="-5931"/>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What are the tasks people are performing today? </a:t>
              </a:r>
            </a:p>
            <a:p>
              <a:pPr marL="0" lvl="0" indent="0" algn="l" defTabSz="622300">
                <a:lnSpc>
                  <a:spcPct val="90000"/>
                </a:lnSpc>
                <a:spcBef>
                  <a:spcPct val="0"/>
                </a:spcBef>
                <a:spcAft>
                  <a:spcPct val="35000"/>
                </a:spcAft>
                <a:buNone/>
              </a:pPr>
              <a:r>
                <a:rPr lang="en-US" sz="1400" dirty="0"/>
                <a:t>What are their success criteria? </a:t>
              </a:r>
              <a:endParaRPr lang="en-US" sz="1400" kern="1200" dirty="0"/>
            </a:p>
            <a:p>
              <a:pPr defTabSz="622300">
                <a:lnSpc>
                  <a:spcPct val="90000"/>
                </a:lnSpc>
                <a:spcBef>
                  <a:spcPct val="0"/>
                </a:spcBef>
                <a:spcAft>
                  <a:spcPct val="35000"/>
                </a:spcAft>
              </a:pPr>
              <a:r>
                <a:rPr lang="en-US" sz="1400" kern="1200" dirty="0"/>
                <a:t>What </a:t>
              </a:r>
              <a:r>
                <a:rPr lang="en-US" sz="1400" dirty="0"/>
                <a:t>knowledge and skill </a:t>
              </a:r>
              <a:r>
                <a:rPr lang="en-US" sz="1400" kern="1200" dirty="0"/>
                <a:t>sets do they have?</a:t>
              </a:r>
              <a:r>
                <a:rPr lang="en-US" sz="1400" dirty="0"/>
                <a:t> </a:t>
              </a:r>
              <a:endParaRPr lang="en-US" sz="1400" kern="1200" dirty="0"/>
            </a:p>
            <a:p>
              <a:pPr marL="0" lvl="0" indent="0" algn="l" defTabSz="622300">
                <a:lnSpc>
                  <a:spcPct val="90000"/>
                </a:lnSpc>
                <a:spcBef>
                  <a:spcPct val="0"/>
                </a:spcBef>
                <a:spcAft>
                  <a:spcPct val="35000"/>
                </a:spcAft>
                <a:buNone/>
              </a:pPr>
              <a:r>
                <a:rPr lang="en-US" sz="1400" kern="1200" dirty="0"/>
                <a:t>How well are they doing? </a:t>
              </a:r>
            </a:p>
            <a:p>
              <a:pPr marL="0" lvl="0" indent="0" algn="l" defTabSz="622300">
                <a:lnSpc>
                  <a:spcPct val="90000"/>
                </a:lnSpc>
                <a:spcBef>
                  <a:spcPct val="0"/>
                </a:spcBef>
                <a:spcAft>
                  <a:spcPct val="35000"/>
                </a:spcAft>
                <a:buNone/>
              </a:pPr>
              <a:r>
                <a:rPr lang="en-US" sz="1400" kern="1200" dirty="0"/>
                <a:t>What do they need to be successful?</a:t>
              </a:r>
            </a:p>
          </p:txBody>
        </p:sp>
        <p:sp>
          <p:nvSpPr>
            <p:cNvPr id="10" name="Freeform: Shape 9">
              <a:extLst>
                <a:ext uri="{FF2B5EF4-FFF2-40B4-BE49-F238E27FC236}">
                  <a16:creationId xmlns:a16="http://schemas.microsoft.com/office/drawing/2014/main" id="{31B6CD82-E528-DB85-6235-B377180DA58C}"/>
                </a:ext>
              </a:extLst>
            </p:cNvPr>
            <p:cNvSpPr/>
            <p:nvPr/>
          </p:nvSpPr>
          <p:spPr>
            <a:xfrm>
              <a:off x="4602360" y="2685074"/>
              <a:ext cx="5964679" cy="1376002"/>
            </a:xfrm>
            <a:custGeom>
              <a:avLst/>
              <a:gdLst>
                <a:gd name="connsiteX0" fmla="*/ 0 w 5964679"/>
                <a:gd name="connsiteY0" fmla="*/ 344001 h 1376002"/>
                <a:gd name="connsiteX1" fmla="*/ 5276678 w 5964679"/>
                <a:gd name="connsiteY1" fmla="*/ 344001 h 1376002"/>
                <a:gd name="connsiteX2" fmla="*/ 5276678 w 5964679"/>
                <a:gd name="connsiteY2" fmla="*/ 0 h 1376002"/>
                <a:gd name="connsiteX3" fmla="*/ 5964679 w 5964679"/>
                <a:gd name="connsiteY3" fmla="*/ 688001 h 1376002"/>
                <a:gd name="connsiteX4" fmla="*/ 5276678 w 5964679"/>
                <a:gd name="connsiteY4" fmla="*/ 1376002 h 1376002"/>
                <a:gd name="connsiteX5" fmla="*/ 5276678 w 5964679"/>
                <a:gd name="connsiteY5" fmla="*/ 1032002 h 1376002"/>
                <a:gd name="connsiteX6" fmla="*/ 0 w 5964679"/>
                <a:gd name="connsiteY6" fmla="*/ 1032002 h 1376002"/>
                <a:gd name="connsiteX7" fmla="*/ 0 w 5964679"/>
                <a:gd name="connsiteY7" fmla="*/ 344001 h 137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64679" h="1376002">
                  <a:moveTo>
                    <a:pt x="0" y="344001"/>
                  </a:moveTo>
                  <a:lnTo>
                    <a:pt x="5276678" y="344001"/>
                  </a:lnTo>
                  <a:lnTo>
                    <a:pt x="5276678" y="0"/>
                  </a:lnTo>
                  <a:lnTo>
                    <a:pt x="5964679" y="688001"/>
                  </a:lnTo>
                  <a:lnTo>
                    <a:pt x="5276678" y="1376002"/>
                  </a:lnTo>
                  <a:lnTo>
                    <a:pt x="5276678" y="1032002"/>
                  </a:lnTo>
                  <a:lnTo>
                    <a:pt x="0" y="1032002"/>
                  </a:lnTo>
                  <a:lnTo>
                    <a:pt x="0" y="344001"/>
                  </a:lnTo>
                  <a:close/>
                </a:path>
              </a:pathLst>
            </a:custGeom>
          </p:spPr>
          <p:style>
            <a:lnRef idx="2">
              <a:schemeClr val="lt1">
                <a:hueOff val="0"/>
                <a:satOff val="0"/>
                <a:lumOff val="0"/>
                <a:alphaOff val="0"/>
              </a:schemeClr>
            </a:lnRef>
            <a:fillRef idx="1">
              <a:schemeClr val="accent5">
                <a:hueOff val="-899200"/>
                <a:satOff val="-159"/>
                <a:lumOff val="-11862"/>
                <a:alphaOff val="0"/>
              </a:schemeClr>
            </a:fillRef>
            <a:effectRef idx="0">
              <a:schemeClr val="accent5">
                <a:hueOff val="-899200"/>
                <a:satOff val="-159"/>
                <a:lumOff val="-11862"/>
                <a:alphaOff val="0"/>
              </a:schemeClr>
            </a:effectRef>
            <a:fontRef idx="minor">
              <a:schemeClr val="lt1"/>
            </a:fontRef>
          </p:style>
          <p:txBody>
            <a:bodyPr spcFirstLastPara="0" vert="horz" wrap="square" lIns="91440" tIns="0" rIns="598000" bIns="0" numCol="1" spcCol="1270" anchor="ctr" anchorCtr="0">
              <a:noAutofit/>
            </a:bodyPr>
            <a:lstStyle/>
            <a:p>
              <a:pPr defTabSz="711200">
                <a:lnSpc>
                  <a:spcPct val="90000"/>
                </a:lnSpc>
                <a:spcBef>
                  <a:spcPct val="0"/>
                </a:spcBef>
                <a:spcAft>
                  <a:spcPct val="35000"/>
                </a:spcAft>
              </a:pPr>
              <a:r>
                <a:rPr lang="en-US" sz="1600" kern="1200" dirty="0">
                  <a:latin typeface="Franklin Gothic Demi" panose="020B0703020102020204" pitchFamily="34" charset="0"/>
                </a:rPr>
                <a:t>What </a:t>
              </a:r>
              <a:r>
                <a:rPr lang="en-US" sz="1600" dirty="0">
                  <a:latin typeface="Franklin Gothic Demi" panose="020B0703020102020204" pitchFamily="34" charset="0"/>
                </a:rPr>
                <a:t>mindset and behaviors </a:t>
              </a:r>
              <a:r>
                <a:rPr lang="en-US" sz="1600" kern="1200" dirty="0">
                  <a:latin typeface="Franklin Gothic Demi" panose="020B0703020102020204" pitchFamily="34" charset="0"/>
                </a:rPr>
                <a:t>do we want them to exhibit tomorrow?</a:t>
              </a:r>
              <a:r>
                <a:rPr lang="en-US" sz="1600" dirty="0">
                  <a:latin typeface="Franklin Gothic Demi" panose="020B0703020102020204" pitchFamily="34" charset="0"/>
                </a:rPr>
                <a:t> </a:t>
              </a:r>
              <a:endParaRPr lang="en-US" sz="1600" kern="1200" dirty="0">
                <a:latin typeface="Franklin Gothic Demi" panose="020B0703020102020204" pitchFamily="34" charset="0"/>
              </a:endParaRPr>
            </a:p>
          </p:txBody>
        </p:sp>
        <p:sp>
          <p:nvSpPr>
            <p:cNvPr id="11" name="Freeform: Shape 10">
              <a:extLst>
                <a:ext uri="{FF2B5EF4-FFF2-40B4-BE49-F238E27FC236}">
                  <a16:creationId xmlns:a16="http://schemas.microsoft.com/office/drawing/2014/main" id="{D38299FD-7FE5-5444-66F4-15F1CD033562}"/>
                </a:ext>
              </a:extLst>
            </p:cNvPr>
            <p:cNvSpPr/>
            <p:nvPr/>
          </p:nvSpPr>
          <p:spPr>
            <a:xfrm>
              <a:off x="4596066" y="3655841"/>
              <a:ext cx="1748718" cy="2927852"/>
            </a:xfrm>
            <a:custGeom>
              <a:avLst/>
              <a:gdLst>
                <a:gd name="connsiteX0" fmla="*/ 0 w 1748718"/>
                <a:gd name="connsiteY0" fmla="*/ 0 h 2695562"/>
                <a:gd name="connsiteX1" fmla="*/ 1748718 w 1748718"/>
                <a:gd name="connsiteY1" fmla="*/ 0 h 2695562"/>
                <a:gd name="connsiteX2" fmla="*/ 1748718 w 1748718"/>
                <a:gd name="connsiteY2" fmla="*/ 2695562 h 2695562"/>
                <a:gd name="connsiteX3" fmla="*/ 0 w 1748718"/>
                <a:gd name="connsiteY3" fmla="*/ 2695562 h 2695562"/>
                <a:gd name="connsiteX4" fmla="*/ 0 w 1748718"/>
                <a:gd name="connsiteY4" fmla="*/ 0 h 2695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8718" h="2695562">
                  <a:moveTo>
                    <a:pt x="0" y="0"/>
                  </a:moveTo>
                  <a:lnTo>
                    <a:pt x="1748718" y="0"/>
                  </a:lnTo>
                  <a:lnTo>
                    <a:pt x="1748718" y="2695562"/>
                  </a:lnTo>
                  <a:lnTo>
                    <a:pt x="0" y="2695562"/>
                  </a:lnTo>
                  <a:lnTo>
                    <a:pt x="0" y="0"/>
                  </a:lnTo>
                  <a:close/>
                </a:path>
              </a:pathLst>
            </a:custGeom>
          </p:spPr>
          <p:style>
            <a:lnRef idx="2">
              <a:schemeClr val="accent5">
                <a:hueOff val="-899200"/>
                <a:satOff val="-159"/>
                <a:lumOff val="-11862"/>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What do we want people to do differently? </a:t>
              </a:r>
            </a:p>
            <a:p>
              <a:pPr marL="0" lvl="0" indent="0" algn="l" defTabSz="622300">
                <a:lnSpc>
                  <a:spcPct val="90000"/>
                </a:lnSpc>
                <a:spcBef>
                  <a:spcPct val="0"/>
                </a:spcBef>
                <a:spcAft>
                  <a:spcPct val="35000"/>
                </a:spcAft>
                <a:buNone/>
              </a:pPr>
              <a:r>
                <a:rPr lang="en-US" sz="1400" kern="1200" dirty="0"/>
                <a:t>What is their new need and/or goal? </a:t>
              </a:r>
            </a:p>
            <a:p>
              <a:pPr marL="0" lvl="0" indent="0" algn="l" defTabSz="622300">
                <a:lnSpc>
                  <a:spcPct val="90000"/>
                </a:lnSpc>
                <a:spcBef>
                  <a:spcPct val="0"/>
                </a:spcBef>
                <a:spcAft>
                  <a:spcPct val="35000"/>
                </a:spcAft>
                <a:buNone/>
              </a:pPr>
              <a:r>
                <a:rPr lang="en-US" sz="1400" kern="1200" dirty="0"/>
                <a:t>What is the Brand need and/or goal? </a:t>
              </a:r>
            </a:p>
            <a:p>
              <a:pPr marL="0" lvl="0" indent="0" algn="l" defTabSz="622300">
                <a:lnSpc>
                  <a:spcPct val="90000"/>
                </a:lnSpc>
                <a:spcBef>
                  <a:spcPct val="0"/>
                </a:spcBef>
                <a:spcAft>
                  <a:spcPct val="35000"/>
                </a:spcAft>
                <a:buNone/>
              </a:pPr>
              <a:r>
                <a:rPr lang="en-US" sz="1400" kern="1200" dirty="0"/>
                <a:t>What skills should they have? </a:t>
              </a:r>
            </a:p>
            <a:p>
              <a:pPr defTabSz="622300">
                <a:lnSpc>
                  <a:spcPct val="90000"/>
                </a:lnSpc>
                <a:spcBef>
                  <a:spcPct val="0"/>
                </a:spcBef>
                <a:spcAft>
                  <a:spcPct val="35000"/>
                </a:spcAft>
              </a:pPr>
              <a:r>
                <a:rPr lang="en-US" sz="1400" kern="1200" dirty="0"/>
                <a:t>How will we track / see they are behaving</a:t>
              </a:r>
              <a:r>
                <a:rPr lang="en-US" sz="1400" dirty="0"/>
                <a:t> and feeing </a:t>
              </a:r>
              <a:r>
                <a:rPr lang="en-US" sz="1400" kern="1200" dirty="0"/>
                <a:t>differently?</a:t>
              </a:r>
              <a:r>
                <a:rPr lang="en-US" sz="1400" dirty="0"/>
                <a:t> </a:t>
              </a:r>
              <a:endParaRPr lang="en-US" sz="1400" kern="1200" dirty="0"/>
            </a:p>
          </p:txBody>
        </p:sp>
        <p:sp>
          <p:nvSpPr>
            <p:cNvPr id="12" name="Freeform: Shape 11">
              <a:extLst>
                <a:ext uri="{FF2B5EF4-FFF2-40B4-BE49-F238E27FC236}">
                  <a16:creationId xmlns:a16="http://schemas.microsoft.com/office/drawing/2014/main" id="{5BF1BA01-1F7B-E2B4-6AB8-E9BA5AD3E96A}"/>
                </a:ext>
              </a:extLst>
            </p:cNvPr>
            <p:cNvSpPr/>
            <p:nvPr/>
          </p:nvSpPr>
          <p:spPr>
            <a:xfrm>
              <a:off x="6316284" y="3284600"/>
              <a:ext cx="4206689" cy="1376002"/>
            </a:xfrm>
            <a:custGeom>
              <a:avLst/>
              <a:gdLst>
                <a:gd name="connsiteX0" fmla="*/ 0 w 4252214"/>
                <a:gd name="connsiteY0" fmla="*/ 344001 h 1376002"/>
                <a:gd name="connsiteX1" fmla="*/ 3564213 w 4252214"/>
                <a:gd name="connsiteY1" fmla="*/ 344001 h 1376002"/>
                <a:gd name="connsiteX2" fmla="*/ 3564213 w 4252214"/>
                <a:gd name="connsiteY2" fmla="*/ 0 h 1376002"/>
                <a:gd name="connsiteX3" fmla="*/ 4252214 w 4252214"/>
                <a:gd name="connsiteY3" fmla="*/ 688001 h 1376002"/>
                <a:gd name="connsiteX4" fmla="*/ 3564213 w 4252214"/>
                <a:gd name="connsiteY4" fmla="*/ 1376002 h 1376002"/>
                <a:gd name="connsiteX5" fmla="*/ 3564213 w 4252214"/>
                <a:gd name="connsiteY5" fmla="*/ 1032002 h 1376002"/>
                <a:gd name="connsiteX6" fmla="*/ 0 w 4252214"/>
                <a:gd name="connsiteY6" fmla="*/ 1032002 h 1376002"/>
                <a:gd name="connsiteX7" fmla="*/ 0 w 4252214"/>
                <a:gd name="connsiteY7" fmla="*/ 344001 h 137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52214" h="1376002">
                  <a:moveTo>
                    <a:pt x="0" y="344001"/>
                  </a:moveTo>
                  <a:lnTo>
                    <a:pt x="3564213" y="344001"/>
                  </a:lnTo>
                  <a:lnTo>
                    <a:pt x="3564213" y="0"/>
                  </a:lnTo>
                  <a:lnTo>
                    <a:pt x="4252214" y="688001"/>
                  </a:lnTo>
                  <a:lnTo>
                    <a:pt x="3564213" y="1376002"/>
                  </a:lnTo>
                  <a:lnTo>
                    <a:pt x="3564213" y="1032002"/>
                  </a:lnTo>
                  <a:lnTo>
                    <a:pt x="0" y="1032002"/>
                  </a:lnTo>
                  <a:lnTo>
                    <a:pt x="0" y="344001"/>
                  </a:lnTo>
                  <a:close/>
                </a:path>
              </a:pathLst>
            </a:custGeom>
          </p:spPr>
          <p:style>
            <a:lnRef idx="2">
              <a:schemeClr val="lt1">
                <a:hueOff val="0"/>
                <a:satOff val="0"/>
                <a:lumOff val="0"/>
                <a:alphaOff val="0"/>
              </a:schemeClr>
            </a:lnRef>
            <a:fillRef idx="1">
              <a:schemeClr val="accent5">
                <a:hueOff val="-1348800"/>
                <a:satOff val="-239"/>
                <a:lumOff val="-17794"/>
                <a:alphaOff val="0"/>
              </a:schemeClr>
            </a:fillRef>
            <a:effectRef idx="0">
              <a:schemeClr val="accent5">
                <a:hueOff val="-1348800"/>
                <a:satOff val="-239"/>
                <a:lumOff val="-17794"/>
                <a:alphaOff val="0"/>
              </a:schemeClr>
            </a:effectRef>
            <a:fontRef idx="minor">
              <a:schemeClr val="lt1"/>
            </a:fontRef>
          </p:style>
          <p:txBody>
            <a:bodyPr spcFirstLastPara="0" vert="horz" wrap="square" lIns="91440" tIns="0" rIns="598000" bIns="0" numCol="1" spcCol="1270" anchor="ctr" anchorCtr="0">
              <a:noAutofit/>
            </a:bodyPr>
            <a:lstStyle/>
            <a:p>
              <a:pPr defTabSz="711200">
                <a:lnSpc>
                  <a:spcPct val="90000"/>
                </a:lnSpc>
                <a:spcBef>
                  <a:spcPct val="0"/>
                </a:spcBef>
                <a:spcAft>
                  <a:spcPct val="35000"/>
                </a:spcAft>
              </a:pPr>
              <a:r>
                <a:rPr lang="en-US" sz="1600" kern="1200" dirty="0">
                  <a:latin typeface="Franklin Gothic Demi" panose="020B0703020102020204" pitchFamily="34" charset="0"/>
                </a:rPr>
                <a:t>How will those </a:t>
              </a:r>
              <a:r>
                <a:rPr lang="en-US" sz="1600" dirty="0">
                  <a:latin typeface="Franklin Gothic Demi" panose="020B0703020102020204" pitchFamily="34" charset="0"/>
                </a:rPr>
                <a:t>mindset and behavior </a:t>
              </a:r>
              <a:br>
                <a:rPr lang="en-US" sz="1600" dirty="0">
                  <a:latin typeface="Franklin Gothic Demi" panose="020B0703020102020204" pitchFamily="34" charset="0"/>
                </a:rPr>
              </a:br>
              <a:r>
                <a:rPr lang="en-US" sz="1600" kern="1200" dirty="0">
                  <a:latin typeface="Franklin Gothic Demi" panose="020B0703020102020204" pitchFamily="34" charset="0"/>
                </a:rPr>
                <a:t>changes affect results?</a:t>
              </a:r>
              <a:r>
                <a:rPr lang="en-US" sz="1600" dirty="0">
                  <a:latin typeface="Franklin Gothic Demi" panose="020B0703020102020204" pitchFamily="34" charset="0"/>
                </a:rPr>
                <a:t> </a:t>
              </a:r>
              <a:endParaRPr lang="en-US" sz="1600" kern="1200" dirty="0">
                <a:latin typeface="Franklin Gothic Demi" panose="020B0703020102020204" pitchFamily="34" charset="0"/>
              </a:endParaRPr>
            </a:p>
          </p:txBody>
        </p:sp>
        <p:sp>
          <p:nvSpPr>
            <p:cNvPr id="13" name="Freeform: Shape 12">
              <a:extLst>
                <a:ext uri="{FF2B5EF4-FFF2-40B4-BE49-F238E27FC236}">
                  <a16:creationId xmlns:a16="http://schemas.microsoft.com/office/drawing/2014/main" id="{2B23AEA2-77F6-4F4E-884E-7B30716DF2A5}"/>
                </a:ext>
              </a:extLst>
            </p:cNvPr>
            <p:cNvSpPr/>
            <p:nvPr/>
          </p:nvSpPr>
          <p:spPr>
            <a:xfrm>
              <a:off x="6326365" y="4309017"/>
              <a:ext cx="1748718" cy="3087307"/>
            </a:xfrm>
            <a:custGeom>
              <a:avLst/>
              <a:gdLst>
                <a:gd name="connsiteX0" fmla="*/ 0 w 1748718"/>
                <a:gd name="connsiteY0" fmla="*/ 0 h 2334390"/>
                <a:gd name="connsiteX1" fmla="*/ 1748718 w 1748718"/>
                <a:gd name="connsiteY1" fmla="*/ 0 h 2334390"/>
                <a:gd name="connsiteX2" fmla="*/ 1748718 w 1748718"/>
                <a:gd name="connsiteY2" fmla="*/ 2334390 h 2334390"/>
                <a:gd name="connsiteX3" fmla="*/ 0 w 1748718"/>
                <a:gd name="connsiteY3" fmla="*/ 2334390 h 2334390"/>
                <a:gd name="connsiteX4" fmla="*/ 0 w 1748718"/>
                <a:gd name="connsiteY4" fmla="*/ 0 h 2334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8718" h="2334390">
                  <a:moveTo>
                    <a:pt x="0" y="0"/>
                  </a:moveTo>
                  <a:lnTo>
                    <a:pt x="1748718" y="0"/>
                  </a:lnTo>
                  <a:lnTo>
                    <a:pt x="1748718" y="2334390"/>
                  </a:lnTo>
                  <a:lnTo>
                    <a:pt x="0" y="2334390"/>
                  </a:lnTo>
                  <a:lnTo>
                    <a:pt x="0" y="0"/>
                  </a:lnTo>
                  <a:close/>
                </a:path>
              </a:pathLst>
            </a:custGeom>
          </p:spPr>
          <p:style>
            <a:lnRef idx="2">
              <a:schemeClr val="accent5">
                <a:hueOff val="-1348800"/>
                <a:satOff val="-239"/>
                <a:lumOff val="-17794"/>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ts val="0"/>
                </a:spcAft>
                <a:buNone/>
              </a:pPr>
              <a:r>
                <a:rPr lang="en-US" sz="1400" kern="1200" dirty="0"/>
                <a:t>Culture?</a:t>
              </a:r>
            </a:p>
            <a:p>
              <a:pPr marL="0" lvl="0" indent="0" algn="l" defTabSz="622300">
                <a:lnSpc>
                  <a:spcPct val="90000"/>
                </a:lnSpc>
                <a:spcBef>
                  <a:spcPct val="0"/>
                </a:spcBef>
                <a:spcAft>
                  <a:spcPct val="35000"/>
                </a:spcAft>
                <a:buNone/>
              </a:pPr>
              <a:r>
                <a:rPr lang="en-US" sz="1400" kern="1200" dirty="0"/>
                <a:t>(Less attrition, More qualified applicants, </a:t>
              </a:r>
              <a:r>
                <a:rPr lang="en-US" sz="1400" dirty="0"/>
                <a:t>More</a:t>
              </a:r>
              <a:r>
                <a:rPr lang="en-US" sz="1400" kern="1200" dirty="0"/>
                <a:t> </a:t>
              </a:r>
              <a:r>
                <a:rPr lang="en-US" sz="1400" dirty="0"/>
                <a:t>career</a:t>
              </a:r>
              <a:r>
                <a:rPr lang="en-US" sz="1400" kern="1200" dirty="0"/>
                <a:t> growth)</a:t>
              </a:r>
            </a:p>
            <a:p>
              <a:pPr marL="0" lvl="0" indent="0" algn="l" defTabSz="622300">
                <a:lnSpc>
                  <a:spcPct val="90000"/>
                </a:lnSpc>
                <a:spcBef>
                  <a:spcPct val="0"/>
                </a:spcBef>
                <a:spcAft>
                  <a:spcPts val="0"/>
                </a:spcAft>
                <a:buNone/>
              </a:pPr>
              <a:r>
                <a:rPr lang="en-US" sz="1400" kern="1200" dirty="0"/>
                <a:t>Increased Revenue?</a:t>
              </a:r>
            </a:p>
            <a:p>
              <a:pPr defTabSz="622300">
                <a:lnSpc>
                  <a:spcPct val="90000"/>
                </a:lnSpc>
                <a:spcBef>
                  <a:spcPct val="0"/>
                </a:spcBef>
                <a:spcAft>
                  <a:spcPct val="35000"/>
                </a:spcAft>
              </a:pPr>
              <a:r>
                <a:rPr lang="en-US" sz="1400" kern="1200" dirty="0"/>
                <a:t>(Increased $ per Customer</a:t>
              </a:r>
              <a:r>
                <a:rPr lang="en-US" sz="1400" dirty="0"/>
                <a:t>, </a:t>
              </a:r>
              <a:r>
                <a:rPr lang="en-US" sz="1400" kern="1200" dirty="0"/>
                <a:t>More customers)</a:t>
              </a:r>
              <a:r>
                <a:rPr lang="en-US" sz="1400" dirty="0"/>
                <a:t> </a:t>
              </a:r>
              <a:endParaRPr lang="en-US" sz="1400" kern="1200" dirty="0"/>
            </a:p>
            <a:p>
              <a:pPr marL="0" lvl="0" indent="0" algn="l" defTabSz="622300">
                <a:spcAft>
                  <a:spcPts val="0"/>
                </a:spcAft>
                <a:buNone/>
              </a:pPr>
              <a:r>
                <a:rPr lang="en-US" sz="1400" kern="1200" dirty="0"/>
                <a:t>Lower Costs? </a:t>
              </a:r>
            </a:p>
            <a:p>
              <a:pPr defTabSz="622300">
                <a:spcAft>
                  <a:spcPct val="35000"/>
                </a:spcAft>
              </a:pPr>
              <a:r>
                <a:rPr lang="en-US" sz="1400" kern="1200" dirty="0"/>
                <a:t>(</a:t>
              </a:r>
              <a:r>
                <a:rPr lang="en-US" sz="1400" dirty="0"/>
                <a:t>To </a:t>
              </a:r>
              <a:r>
                <a:rPr lang="en-US" sz="1400" kern="1200" dirty="0"/>
                <a:t>serve, </a:t>
              </a:r>
              <a:r>
                <a:rPr lang="en-US" sz="1400" dirty="0"/>
                <a:t>To</a:t>
              </a:r>
              <a:r>
                <a:rPr lang="en-US" sz="1400" kern="1200" dirty="0"/>
                <a:t> hire)</a:t>
              </a:r>
              <a:r>
                <a:rPr lang="en-US" sz="1400" dirty="0"/>
                <a:t> </a:t>
              </a:r>
              <a:endParaRPr lang="en-US" sz="1400" kern="1200" dirty="0"/>
            </a:p>
            <a:p>
              <a:pPr defTabSz="622300"/>
              <a:r>
                <a:rPr lang="en-US" sz="1400" dirty="0"/>
                <a:t>Talent to Impact? </a:t>
              </a:r>
            </a:p>
            <a:p>
              <a:pPr defTabSz="622300"/>
              <a:r>
                <a:rPr lang="en-US" sz="1400" dirty="0"/>
                <a:t>(Innovation, Creativity) </a:t>
              </a:r>
              <a:endParaRPr lang="en-US" dirty="0"/>
            </a:p>
            <a:p>
              <a:pPr marL="0" lvl="0" indent="0" algn="l" defTabSz="622300">
                <a:lnSpc>
                  <a:spcPct val="90000"/>
                </a:lnSpc>
                <a:spcBef>
                  <a:spcPct val="0"/>
                </a:spcBef>
                <a:spcAft>
                  <a:spcPct val="35000"/>
                </a:spcAft>
                <a:buNone/>
              </a:pPr>
              <a:r>
                <a:rPr lang="en-US" sz="1400" kern="1200" dirty="0"/>
                <a:t> </a:t>
              </a:r>
            </a:p>
          </p:txBody>
        </p:sp>
        <p:sp>
          <p:nvSpPr>
            <p:cNvPr id="14" name="Freeform: Shape 13">
              <a:extLst>
                <a:ext uri="{FF2B5EF4-FFF2-40B4-BE49-F238E27FC236}">
                  <a16:creationId xmlns:a16="http://schemas.microsoft.com/office/drawing/2014/main" id="{0CCE7A94-8BAF-DE10-1ADF-798CA06DF970}"/>
                </a:ext>
              </a:extLst>
            </p:cNvPr>
            <p:cNvSpPr/>
            <p:nvPr/>
          </p:nvSpPr>
          <p:spPr>
            <a:xfrm>
              <a:off x="8091874" y="3880080"/>
              <a:ext cx="2466675" cy="1296475"/>
            </a:xfrm>
            <a:custGeom>
              <a:avLst/>
              <a:gdLst>
                <a:gd name="connsiteX0" fmla="*/ 0 w 2466675"/>
                <a:gd name="connsiteY0" fmla="*/ 361641 h 1446563"/>
                <a:gd name="connsiteX1" fmla="*/ 1743394 w 2466675"/>
                <a:gd name="connsiteY1" fmla="*/ 361641 h 1446563"/>
                <a:gd name="connsiteX2" fmla="*/ 1743394 w 2466675"/>
                <a:gd name="connsiteY2" fmla="*/ 0 h 1446563"/>
                <a:gd name="connsiteX3" fmla="*/ 2466675 w 2466675"/>
                <a:gd name="connsiteY3" fmla="*/ 723282 h 1446563"/>
                <a:gd name="connsiteX4" fmla="*/ 1743394 w 2466675"/>
                <a:gd name="connsiteY4" fmla="*/ 1446563 h 1446563"/>
                <a:gd name="connsiteX5" fmla="*/ 1743394 w 2466675"/>
                <a:gd name="connsiteY5" fmla="*/ 1084922 h 1446563"/>
                <a:gd name="connsiteX6" fmla="*/ 0 w 2466675"/>
                <a:gd name="connsiteY6" fmla="*/ 1084922 h 1446563"/>
                <a:gd name="connsiteX7" fmla="*/ 0 w 2466675"/>
                <a:gd name="connsiteY7" fmla="*/ 361641 h 144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66675" h="1446563">
                  <a:moveTo>
                    <a:pt x="0" y="361641"/>
                  </a:moveTo>
                  <a:lnTo>
                    <a:pt x="1743394" y="361641"/>
                  </a:lnTo>
                  <a:lnTo>
                    <a:pt x="1743394" y="0"/>
                  </a:lnTo>
                  <a:lnTo>
                    <a:pt x="2466675" y="723282"/>
                  </a:lnTo>
                  <a:lnTo>
                    <a:pt x="1743394" y="1446563"/>
                  </a:lnTo>
                  <a:lnTo>
                    <a:pt x="1743394" y="1084922"/>
                  </a:lnTo>
                  <a:lnTo>
                    <a:pt x="0" y="1084922"/>
                  </a:lnTo>
                  <a:lnTo>
                    <a:pt x="0" y="361641"/>
                  </a:lnTo>
                  <a:close/>
                </a:path>
              </a:pathLst>
            </a:custGeom>
          </p:spPr>
          <p:style>
            <a:lnRef idx="2">
              <a:schemeClr val="lt1">
                <a:hueOff val="0"/>
                <a:satOff val="0"/>
                <a:lumOff val="0"/>
                <a:alphaOff val="0"/>
              </a:schemeClr>
            </a:lnRef>
            <a:fillRef idx="1">
              <a:schemeClr val="accent5">
                <a:hueOff val="-1798401"/>
                <a:satOff val="-319"/>
                <a:lumOff val="-23725"/>
                <a:alphaOff val="0"/>
              </a:schemeClr>
            </a:fillRef>
            <a:effectRef idx="0">
              <a:schemeClr val="accent5">
                <a:hueOff val="-1798401"/>
                <a:satOff val="-319"/>
                <a:lumOff val="-23725"/>
                <a:alphaOff val="0"/>
              </a:schemeClr>
            </a:effectRef>
            <a:fontRef idx="minor">
              <a:schemeClr val="lt1"/>
            </a:fontRef>
          </p:style>
          <p:txBody>
            <a:bodyPr spcFirstLastPara="0" vert="horz" wrap="square" lIns="91440" tIns="0" rIns="615641" bIns="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Franklin Gothic Demi" panose="020B0703020102020204" pitchFamily="34" charset="0"/>
                </a:rPr>
                <a:t>What employee skill </a:t>
              </a:r>
              <a:br>
                <a:rPr lang="en-US" sz="1600" kern="1200" dirty="0">
                  <a:latin typeface="Franklin Gothic Demi" panose="020B0703020102020204" pitchFamily="34" charset="0"/>
                </a:rPr>
              </a:br>
              <a:r>
                <a:rPr lang="en-US" sz="1600" kern="1200" dirty="0">
                  <a:latin typeface="Franklin Gothic Demi" panose="020B0703020102020204" pitchFamily="34" charset="0"/>
                </a:rPr>
                <a:t>gaps will we close? </a:t>
              </a:r>
            </a:p>
          </p:txBody>
        </p:sp>
        <p:sp>
          <p:nvSpPr>
            <p:cNvPr id="15" name="Freeform: Shape 14">
              <a:extLst>
                <a:ext uri="{FF2B5EF4-FFF2-40B4-BE49-F238E27FC236}">
                  <a16:creationId xmlns:a16="http://schemas.microsoft.com/office/drawing/2014/main" id="{2B9FA7CC-20E2-721A-C31D-0076B86E0006}"/>
                </a:ext>
              </a:extLst>
            </p:cNvPr>
            <p:cNvSpPr/>
            <p:nvPr/>
          </p:nvSpPr>
          <p:spPr>
            <a:xfrm>
              <a:off x="8079642" y="4787918"/>
              <a:ext cx="1682634" cy="2899121"/>
            </a:xfrm>
            <a:custGeom>
              <a:avLst/>
              <a:gdLst>
                <a:gd name="connsiteX0" fmla="*/ 0 w 1682634"/>
                <a:gd name="connsiteY0" fmla="*/ 0 h 1964122"/>
                <a:gd name="connsiteX1" fmla="*/ 1682634 w 1682634"/>
                <a:gd name="connsiteY1" fmla="*/ 0 h 1964122"/>
                <a:gd name="connsiteX2" fmla="*/ 1682634 w 1682634"/>
                <a:gd name="connsiteY2" fmla="*/ 1964122 h 1964122"/>
                <a:gd name="connsiteX3" fmla="*/ 0 w 1682634"/>
                <a:gd name="connsiteY3" fmla="*/ 1964122 h 1964122"/>
                <a:gd name="connsiteX4" fmla="*/ 0 w 1682634"/>
                <a:gd name="connsiteY4" fmla="*/ 0 h 1964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2634" h="1964122">
                  <a:moveTo>
                    <a:pt x="0" y="0"/>
                  </a:moveTo>
                  <a:lnTo>
                    <a:pt x="1682634" y="0"/>
                  </a:lnTo>
                  <a:lnTo>
                    <a:pt x="1682634" y="1964122"/>
                  </a:lnTo>
                  <a:lnTo>
                    <a:pt x="0" y="1964122"/>
                  </a:lnTo>
                  <a:lnTo>
                    <a:pt x="0" y="0"/>
                  </a:lnTo>
                  <a:close/>
                </a:path>
              </a:pathLst>
            </a:custGeom>
          </p:spPr>
          <p:style>
            <a:lnRef idx="2">
              <a:schemeClr val="accent5">
                <a:hueOff val="-1798401"/>
                <a:satOff val="-319"/>
                <a:lumOff val="-23725"/>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What do we need?</a:t>
              </a:r>
            </a:p>
            <a:p>
              <a:pPr marL="0" lvl="0" indent="0" algn="l" defTabSz="622300">
                <a:lnSpc>
                  <a:spcPct val="90000"/>
                </a:lnSpc>
                <a:spcBef>
                  <a:spcPct val="0"/>
                </a:spcBef>
                <a:spcAft>
                  <a:spcPct val="35000"/>
                </a:spcAft>
                <a:buNone/>
              </a:pPr>
              <a:r>
                <a:rPr lang="en-US" sz="1400" kern="1200" dirty="0"/>
                <a:t>What other training or education is planned? </a:t>
              </a:r>
            </a:p>
            <a:p>
              <a:pPr marL="0" lvl="0" indent="0" algn="l" defTabSz="622300">
                <a:lnSpc>
                  <a:spcPct val="90000"/>
                </a:lnSpc>
                <a:spcBef>
                  <a:spcPct val="0"/>
                </a:spcBef>
                <a:spcAft>
                  <a:spcPct val="35000"/>
                </a:spcAft>
                <a:buNone/>
              </a:pPr>
              <a:r>
                <a:rPr lang="en-US" sz="1400" kern="1200" dirty="0"/>
                <a:t>How will we target the gaps for each target audience and individual? </a:t>
              </a:r>
            </a:p>
            <a:p>
              <a:pPr defTabSz="622300">
                <a:lnSpc>
                  <a:spcPct val="90000"/>
                </a:lnSpc>
                <a:spcBef>
                  <a:spcPct val="0"/>
                </a:spcBef>
                <a:spcAft>
                  <a:spcPct val="35000"/>
                </a:spcAft>
              </a:pPr>
              <a:r>
                <a:rPr lang="en-US" sz="1400" dirty="0"/>
                <a:t>How do we engage them to define and design what they need? </a:t>
              </a:r>
              <a:endParaRPr lang="en-US" sz="1400" kern="1200" dirty="0"/>
            </a:p>
            <a:p>
              <a:pPr defTabSz="622300">
                <a:lnSpc>
                  <a:spcPct val="90000"/>
                </a:lnSpc>
                <a:spcBef>
                  <a:spcPct val="0"/>
                </a:spcBef>
                <a:spcAft>
                  <a:spcPct val="35000"/>
                </a:spcAft>
              </a:pPr>
              <a:endParaRPr lang="en-US" sz="1400" dirty="0"/>
            </a:p>
          </p:txBody>
        </p:sp>
      </p:grpSp>
    </p:spTree>
    <p:extLst>
      <p:ext uri="{BB962C8B-B14F-4D97-AF65-F5344CB8AC3E}">
        <p14:creationId xmlns:p14="http://schemas.microsoft.com/office/powerpoint/2010/main" val="1217439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dgm="http://schemas.openxmlformats.org/drawingml/2006/diagram" xmlns:p15="http://schemas.microsoft.com/office/powerpoint/2012/main" xmlns:a16="http://schemas.microsoft.com/office/drawing/2014/main">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44E2A1-422A-473E-3CF9-AAE321BF25BD}"/>
              </a:ext>
            </a:extLst>
          </p:cNvPr>
          <p:cNvSpPr>
            <a:spLocks noGrp="1"/>
          </p:cNvSpPr>
          <p:nvPr>
            <p:ph type="title"/>
          </p:nvPr>
        </p:nvSpPr>
        <p:spPr>
          <a:xfrm>
            <a:off x="458787" y="361651"/>
            <a:ext cx="11420346" cy="972189"/>
          </a:xfrm>
        </p:spPr>
        <p:txBody>
          <a:bodyPr/>
          <a:lstStyle/>
          <a:p>
            <a:r>
              <a:rPr lang="en-US" dirty="0">
                <a:cs typeface="Segoe UI"/>
              </a:rPr>
              <a:t>We’ve been talking more about what the org needs… </a:t>
            </a:r>
            <a:br>
              <a:rPr lang="en-US" dirty="0">
                <a:cs typeface="Segoe UI"/>
              </a:rPr>
            </a:br>
            <a:r>
              <a:rPr lang="en-US" dirty="0">
                <a:cs typeface="Segoe UI"/>
              </a:rPr>
              <a:t>but you must also focus on what your people need</a:t>
            </a:r>
          </a:p>
        </p:txBody>
      </p:sp>
      <p:grpSp>
        <p:nvGrpSpPr>
          <p:cNvPr id="5" name="Group 4">
            <a:extLst>
              <a:ext uri="{FF2B5EF4-FFF2-40B4-BE49-F238E27FC236}">
                <a16:creationId xmlns:a16="http://schemas.microsoft.com/office/drawing/2014/main" id="{2761BAB7-D983-2573-3794-2F409B9CB0F8}"/>
              </a:ext>
            </a:extLst>
          </p:cNvPr>
          <p:cNvGrpSpPr/>
          <p:nvPr/>
        </p:nvGrpSpPr>
        <p:grpSpPr>
          <a:xfrm>
            <a:off x="1610991" y="1853853"/>
            <a:ext cx="9340656" cy="3806831"/>
            <a:chOff x="1823947" y="2192412"/>
            <a:chExt cx="8771188" cy="3574742"/>
          </a:xfrm>
        </p:grpSpPr>
        <p:sp>
          <p:nvSpPr>
            <p:cNvPr id="6" name="Rectangle 5">
              <a:extLst>
                <a:ext uri="{FF2B5EF4-FFF2-40B4-BE49-F238E27FC236}">
                  <a16:creationId xmlns:a16="http://schemas.microsoft.com/office/drawing/2014/main" id="{EBB9B2B1-423B-40B2-D071-5F1C27DE3FB8}"/>
                </a:ext>
              </a:extLst>
            </p:cNvPr>
            <p:cNvSpPr/>
            <p:nvPr/>
          </p:nvSpPr>
          <p:spPr bwMode="auto">
            <a:xfrm>
              <a:off x="1823947" y="2567132"/>
              <a:ext cx="3635451" cy="2839233"/>
            </a:xfrm>
            <a:prstGeom prst="rect">
              <a:avLst/>
            </a:prstGeom>
            <a:solidFill>
              <a:schemeClr val="accent4"/>
            </a:solidFill>
            <a:ln>
              <a:solidFill>
                <a:schemeClr val="accent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6800" tIns="136800" rIns="136800" bIns="365760" numCol="1" spcCol="0" rtlCol="0" fromWordArt="0" anchor="ctr" anchorCtr="0" forceAA="0" compatLnSpc="1">
              <a:prstTxWarp prst="textNoShape">
                <a:avLst/>
              </a:prstTxWarp>
              <a:noAutofit/>
            </a:bodyPr>
            <a:lstStyle/>
            <a:p>
              <a:pPr algn="ctr"/>
              <a:r>
                <a:rPr lang="en-US" sz="2800" dirty="0">
                  <a:latin typeface="Franklin Gothic Medium"/>
                </a:rPr>
                <a:t>Understand what employees want, need, and value – and </a:t>
              </a:r>
              <a:br>
                <a:rPr lang="en-US" sz="2800" dirty="0">
                  <a:latin typeface="Franklin Gothic Medium"/>
                </a:rPr>
              </a:br>
              <a:r>
                <a:rPr lang="en-US" sz="2800" dirty="0">
                  <a:latin typeface="Franklin Gothic Medium"/>
                </a:rPr>
                <a:t>the impact on their contributions &amp; actions</a:t>
              </a:r>
              <a:endParaRPr lang="en-US" dirty="0"/>
            </a:p>
          </p:txBody>
        </p:sp>
        <p:sp>
          <p:nvSpPr>
            <p:cNvPr id="7" name="Rectangle 6">
              <a:extLst>
                <a:ext uri="{FF2B5EF4-FFF2-40B4-BE49-F238E27FC236}">
                  <a16:creationId xmlns:a16="http://schemas.microsoft.com/office/drawing/2014/main" id="{DB961289-B8AA-11D7-3781-636A3BE884BF}"/>
                </a:ext>
              </a:extLst>
            </p:cNvPr>
            <p:cNvSpPr/>
            <p:nvPr/>
          </p:nvSpPr>
          <p:spPr bwMode="auto">
            <a:xfrm>
              <a:off x="6959684" y="2567132"/>
              <a:ext cx="3635451" cy="2839233"/>
            </a:xfrm>
            <a:prstGeom prst="rect">
              <a:avLst/>
            </a:prstGeom>
            <a:solidFill>
              <a:schemeClr val="accent4"/>
            </a:solidFill>
            <a:ln>
              <a:solidFill>
                <a:schemeClr val="accent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6800" tIns="136800" rIns="136800" bIns="365760" numCol="1" spcCol="0" rtlCol="0" fromWordArt="0" anchor="ctr" anchorCtr="0" forceAA="0" compatLnSpc="1">
              <a:prstTxWarp prst="textNoShape">
                <a:avLst/>
              </a:prstTxWarp>
              <a:noAutofit/>
            </a:bodyPr>
            <a:lstStyle/>
            <a:p>
              <a:pPr algn="ctr"/>
              <a:r>
                <a:rPr lang="en-US" sz="2800" dirty="0">
                  <a:latin typeface="Franklin Gothic Medium"/>
                </a:rPr>
                <a:t>Design programs that engage learners by addressing their needs and wants</a:t>
              </a:r>
            </a:p>
          </p:txBody>
        </p:sp>
        <p:sp>
          <p:nvSpPr>
            <p:cNvPr id="2" name="Right Bracket 1">
              <a:extLst>
                <a:ext uri="{FF2B5EF4-FFF2-40B4-BE49-F238E27FC236}">
                  <a16:creationId xmlns:a16="http://schemas.microsoft.com/office/drawing/2014/main" id="{D05E8705-089E-D32B-13B5-CDF260C3CFBB}"/>
                </a:ext>
              </a:extLst>
            </p:cNvPr>
            <p:cNvSpPr/>
            <p:nvPr/>
          </p:nvSpPr>
          <p:spPr>
            <a:xfrm rot="16200000">
              <a:off x="6164864" y="-131881"/>
              <a:ext cx="362607" cy="5011194"/>
            </a:xfrm>
            <a:prstGeom prst="rightBracket">
              <a:avLst/>
            </a:prstGeom>
            <a:noFill/>
            <a:ln w="57150">
              <a:solidFill>
                <a:schemeClr val="accent4"/>
              </a:solidFill>
              <a:headEnd type="none" w="med" len="med"/>
              <a:tailEnd type="arrow"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000" dirty="0"/>
            </a:p>
          </p:txBody>
        </p:sp>
        <p:sp>
          <p:nvSpPr>
            <p:cNvPr id="3" name="Right Bracket 2">
              <a:extLst>
                <a:ext uri="{FF2B5EF4-FFF2-40B4-BE49-F238E27FC236}">
                  <a16:creationId xmlns:a16="http://schemas.microsoft.com/office/drawing/2014/main" id="{8DE73194-5096-23BA-0AD0-8D43B98D0327}"/>
                </a:ext>
              </a:extLst>
            </p:cNvPr>
            <p:cNvSpPr/>
            <p:nvPr/>
          </p:nvSpPr>
          <p:spPr>
            <a:xfrm rot="5400000">
              <a:off x="6139153" y="3074197"/>
              <a:ext cx="374720" cy="5011194"/>
            </a:xfrm>
            <a:prstGeom prst="rightBracket">
              <a:avLst/>
            </a:prstGeom>
            <a:noFill/>
            <a:ln w="57150">
              <a:solidFill>
                <a:schemeClr val="accent4"/>
              </a:solidFill>
              <a:headEnd type="none" w="med" len="med"/>
              <a:tailEnd type="arrow"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000" dirty="0"/>
            </a:p>
          </p:txBody>
        </p:sp>
      </p:grpSp>
    </p:spTree>
    <p:extLst>
      <p:ext uri="{BB962C8B-B14F-4D97-AF65-F5344CB8AC3E}">
        <p14:creationId xmlns:p14="http://schemas.microsoft.com/office/powerpoint/2010/main" val="139039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DEEA8C03-022B-EB1D-5134-87604D7FAA2E}"/>
              </a:ext>
            </a:extLst>
          </p:cNvPr>
          <p:cNvSpPr txBox="1">
            <a:spLocks/>
          </p:cNvSpPr>
          <p:nvPr/>
        </p:nvSpPr>
        <p:spPr>
          <a:xfrm>
            <a:off x="458368" y="536488"/>
            <a:ext cx="11520907" cy="826376"/>
          </a:xfrm>
          <a:prstGeom prst="rect">
            <a:avLst/>
          </a:prstGeom>
        </p:spPr>
        <p:txBody>
          <a:bodyPr vert="horz" wrap="square" lIns="0" tIns="0" rIns="0" bIns="0" rtlCol="0" anchor="t">
            <a:noAutofit/>
          </a:bodyPr>
          <a:lstStyle>
            <a:lvl1pPr algn="l" defTabSz="932742" rtl="0" eaLnBrk="1" latinLnBrk="0" hangingPunct="1">
              <a:lnSpc>
                <a:spcPct val="75000"/>
              </a:lnSpc>
              <a:spcBef>
                <a:spcPct val="0"/>
              </a:spcBef>
              <a:buNone/>
              <a:defRPr lang="en-GB" sz="4200" b="0" kern="1200" cap="none" spc="-102" baseline="0" dirty="0">
                <a:ln w="3175">
                  <a:noFill/>
                </a:ln>
                <a:solidFill>
                  <a:schemeClr val="bg1"/>
                </a:solidFill>
                <a:effectLst/>
                <a:latin typeface="+mj-lt"/>
                <a:ea typeface="+mn-ea"/>
                <a:cs typeface="Segoe UI" pitchFamily="34" charset="0"/>
              </a:defRPr>
            </a:lvl1pPr>
          </a:lstStyle>
          <a:p>
            <a:pPr>
              <a:lnSpc>
                <a:spcPct val="90000"/>
              </a:lnSpc>
              <a:spcBef>
                <a:spcPct val="20000"/>
              </a:spcBef>
              <a:buSzPct val="100000"/>
              <a:defRPr/>
            </a:pPr>
            <a:r>
              <a:rPr kumimoji="0" lang="en-US" sz="6800" b="0" i="0" u="none" strike="noStrike" kern="1200" cap="none" spc="-170" normalizeH="0" baseline="0" noProof="0" dirty="0">
                <a:ln w="3175">
                  <a:noFill/>
                </a:ln>
                <a:solidFill>
                  <a:schemeClr val="lt1"/>
                </a:solidFill>
                <a:effectLst/>
                <a:uLnTx/>
                <a:uFillTx/>
                <a:latin typeface="Franklin Gothic Medium Cond"/>
                <a:ea typeface="+mn-ea"/>
                <a:cs typeface="Segoe UI"/>
              </a:rPr>
              <a:t>Today we’re going to… </a:t>
            </a:r>
            <a:r>
              <a:rPr lang="en-US" sz="6800" spc="-170" dirty="0">
                <a:solidFill>
                  <a:srgbClr val="FBD9A0"/>
                </a:solidFill>
                <a:latin typeface="Franklin Gothic Medium Cond"/>
              </a:rPr>
              <a:t>Discuss creation of a ‘compelling why’ for CX education; Review key steps to take, to get a program started; </a:t>
            </a:r>
            <a:r>
              <a:rPr lang="en-US" sz="6800" spc="-170" dirty="0">
                <a:solidFill>
                  <a:schemeClr val="bg2"/>
                </a:solidFill>
                <a:latin typeface="Franklin Gothic Medium Cond"/>
              </a:rPr>
              <a:t>See how to engage learners to maximize learning impact; </a:t>
            </a:r>
            <a:r>
              <a:rPr lang="en-US" sz="6800" spc="-170" dirty="0">
                <a:solidFill>
                  <a:srgbClr val="FBD9A0"/>
                </a:solidFill>
                <a:latin typeface="Franklin Gothic Medium Cond"/>
              </a:rPr>
              <a:t>Last, share some tools and a Q&amp;A…</a:t>
            </a:r>
          </a:p>
        </p:txBody>
      </p:sp>
    </p:spTree>
    <p:extLst>
      <p:ext uri="{BB962C8B-B14F-4D97-AF65-F5344CB8AC3E}">
        <p14:creationId xmlns:p14="http://schemas.microsoft.com/office/powerpoint/2010/main" val="2099763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B69D3C12-2114-38B8-7ADF-5DB5EB0F466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flipH="1">
            <a:off x="636171" y="3042682"/>
            <a:ext cx="5582066" cy="3951843"/>
          </a:xfrm>
          <a:prstGeom prst="rect">
            <a:avLst/>
          </a:prstGeom>
        </p:spPr>
      </p:pic>
      <p:pic>
        <p:nvPicPr>
          <p:cNvPr id="10" name="Picture 9" descr="A picture containing human beard, human face, facial hair, person&#10;&#10;Description automatically generated">
            <a:extLst>
              <a:ext uri="{FF2B5EF4-FFF2-40B4-BE49-F238E27FC236}">
                <a16:creationId xmlns:a16="http://schemas.microsoft.com/office/drawing/2014/main" id="{601BE1B9-FE53-473F-933B-FBB4FA91E5A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77731" y="3188337"/>
            <a:ext cx="5622573" cy="3748453"/>
          </a:xfrm>
          <a:prstGeom prst="rect">
            <a:avLst/>
          </a:prstGeom>
        </p:spPr>
      </p:pic>
      <p:sp>
        <p:nvSpPr>
          <p:cNvPr id="5" name="Title 1">
            <a:extLst>
              <a:ext uri="{FF2B5EF4-FFF2-40B4-BE49-F238E27FC236}">
                <a16:creationId xmlns:a16="http://schemas.microsoft.com/office/drawing/2014/main" id="{A6FC0AFB-1496-0974-348A-51805E8E7C70}"/>
              </a:ext>
            </a:extLst>
          </p:cNvPr>
          <p:cNvSpPr>
            <a:spLocks noGrp="1"/>
          </p:cNvSpPr>
          <p:nvPr>
            <p:ph type="title"/>
          </p:nvPr>
        </p:nvSpPr>
        <p:spPr>
          <a:xfrm>
            <a:off x="463550" y="344396"/>
            <a:ext cx="11518900" cy="487363"/>
          </a:xfrm>
        </p:spPr>
        <p:txBody>
          <a:bodyPr/>
          <a:lstStyle/>
          <a:p>
            <a:r>
              <a:rPr lang="en-US" dirty="0">
                <a:cs typeface="Segoe UI"/>
              </a:rPr>
              <a:t>Connecting what you want, with what they need...</a:t>
            </a:r>
            <a:endParaRPr lang="en-US" dirty="0"/>
          </a:p>
        </p:txBody>
      </p:sp>
      <p:sp>
        <p:nvSpPr>
          <p:cNvPr id="7" name="Rectangle 6">
            <a:extLst>
              <a:ext uri="{FF2B5EF4-FFF2-40B4-BE49-F238E27FC236}">
                <a16:creationId xmlns:a16="http://schemas.microsoft.com/office/drawing/2014/main" id="{7CCDC36D-8001-12C1-027F-08608DA1F30F}"/>
              </a:ext>
            </a:extLst>
          </p:cNvPr>
          <p:cNvSpPr/>
          <p:nvPr/>
        </p:nvSpPr>
        <p:spPr>
          <a:xfrm>
            <a:off x="5410036" y="1115087"/>
            <a:ext cx="6199280" cy="1631216"/>
          </a:xfrm>
          <a:prstGeom prst="rect">
            <a:avLst/>
          </a:prstGeom>
        </p:spPr>
        <p:txBody>
          <a:bodyPr wrap="square" lIns="91440" tIns="45720" rIns="91440" bIns="45720" anchor="t">
            <a:spAutoFit/>
          </a:bodyPr>
          <a:lstStyle/>
          <a:p>
            <a:pPr marL="1028700" lvl="2" indent="-96520" algn="ctr" defTabSz="932597">
              <a:defRPr/>
            </a:pPr>
            <a:r>
              <a:rPr lang="en-US" sz="2000" i="1" dirty="0">
                <a:latin typeface="Franklin Gothic Book"/>
              </a:rPr>
              <a:t>“My leader never told me</a:t>
            </a:r>
            <a:r>
              <a:rPr lang="en-US" sz="2000" dirty="0">
                <a:latin typeface="Franklin Gothic Book"/>
              </a:rPr>
              <a:t> why </a:t>
            </a:r>
            <a:r>
              <a:rPr lang="en-US" sz="2000" i="1" dirty="0">
                <a:latin typeface="Franklin Gothic Book"/>
              </a:rPr>
              <a:t>things needed to change.  The top-down approach was too broad for me to translate into what I do every day. I feel angry, unprepared, and apprehensive about my job.”</a:t>
            </a:r>
            <a:endParaRPr lang="en-US" sz="2000" i="1" dirty="0">
              <a:latin typeface="Franklin Gothic Book"/>
              <a:cs typeface="Calibri"/>
            </a:endParaRPr>
          </a:p>
        </p:txBody>
      </p:sp>
      <p:sp>
        <p:nvSpPr>
          <p:cNvPr id="3" name="Rectangle 2">
            <a:extLst>
              <a:ext uri="{FF2B5EF4-FFF2-40B4-BE49-F238E27FC236}">
                <a16:creationId xmlns:a16="http://schemas.microsoft.com/office/drawing/2014/main" id="{505F54BF-8AD8-379D-422B-5613CC60BED7}"/>
              </a:ext>
            </a:extLst>
          </p:cNvPr>
          <p:cNvSpPr/>
          <p:nvPr/>
        </p:nvSpPr>
        <p:spPr>
          <a:xfrm>
            <a:off x="-186734" y="1128138"/>
            <a:ext cx="5943931" cy="1631216"/>
          </a:xfrm>
          <a:prstGeom prst="rect">
            <a:avLst/>
          </a:prstGeom>
        </p:spPr>
        <p:txBody>
          <a:bodyPr wrap="square" lIns="91440" tIns="45720" rIns="91440" bIns="45720" anchor="t">
            <a:spAutoFit/>
          </a:bodyPr>
          <a:lstStyle/>
          <a:p>
            <a:pPr marL="1028700" lvl="2" indent="-96520" algn="ctr" defTabSz="932597">
              <a:defRPr/>
            </a:pPr>
            <a:r>
              <a:rPr lang="en-US" sz="2000" i="1" dirty="0">
                <a:latin typeface="Franklin Gothic Book"/>
              </a:rPr>
              <a:t>“I'm excited this company is known as a great employer, but I wonder what that means?  Will my contributions be valued? will they give me the skills I need to be effective? Lots of change happening!</a:t>
            </a:r>
            <a:endParaRPr lang="en-US" sz="2000" i="1" dirty="0">
              <a:latin typeface="Franklin Gothic Book"/>
              <a:cs typeface="Calibri"/>
            </a:endParaRPr>
          </a:p>
        </p:txBody>
      </p:sp>
      <p:sp>
        <p:nvSpPr>
          <p:cNvPr id="6" name="TextBox 5">
            <a:extLst>
              <a:ext uri="{FF2B5EF4-FFF2-40B4-BE49-F238E27FC236}">
                <a16:creationId xmlns:a16="http://schemas.microsoft.com/office/drawing/2014/main" id="{79BAEF9B-AA6F-4B83-39C7-EB721EFD1A2D}"/>
              </a:ext>
            </a:extLst>
          </p:cNvPr>
          <p:cNvSpPr txBox="1"/>
          <p:nvPr/>
        </p:nvSpPr>
        <p:spPr>
          <a:xfrm>
            <a:off x="-1371599" y="657887"/>
            <a:ext cx="2743199" cy="45720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lnSpc>
                <a:spcPct val="90000"/>
              </a:lnSpc>
              <a:spcAft>
                <a:spcPts val="600"/>
              </a:spcAft>
            </a:pPr>
            <a:endParaRPr lang="en-US" sz="1600" dirty="0">
              <a:solidFill>
                <a:schemeClr val="accent6"/>
              </a:solidFill>
            </a:endParaRPr>
          </a:p>
        </p:txBody>
      </p:sp>
      <p:sp>
        <p:nvSpPr>
          <p:cNvPr id="8" name="Rectangle 7">
            <a:extLst>
              <a:ext uri="{FF2B5EF4-FFF2-40B4-BE49-F238E27FC236}">
                <a16:creationId xmlns:a16="http://schemas.microsoft.com/office/drawing/2014/main" id="{A964DE5D-FB8C-E33C-CA08-0025C3251E81}"/>
              </a:ext>
            </a:extLst>
          </p:cNvPr>
          <p:cNvSpPr/>
          <p:nvPr/>
        </p:nvSpPr>
        <p:spPr bwMode="auto">
          <a:xfrm>
            <a:off x="-1782" y="5996042"/>
            <a:ext cx="1627602" cy="9144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6800" tIns="136800" rIns="136800" bIns="136800" numCol="1" spcCol="0" rtlCol="0" fromWordArt="0" anchor="ctr" anchorCtr="0" forceAA="0" compatLnSpc="1">
            <a:prstTxWarp prst="textNoShape">
              <a:avLst/>
            </a:prstTxWarp>
            <a:noAutofit/>
          </a:bodyPr>
          <a:lstStyle/>
          <a:p>
            <a:pPr algn="l" defTabSz="932472" fontAlgn="base">
              <a:lnSpc>
                <a:spcPct val="90000"/>
              </a:lnSpc>
              <a:spcBef>
                <a:spcPct val="0"/>
              </a:spcBef>
              <a:spcAft>
                <a:spcPct val="0"/>
              </a:spcAft>
            </a:pPr>
            <a:endParaRPr lang="en-US" sz="2400" dirty="0">
              <a:gradFill>
                <a:gsLst>
                  <a:gs pos="0">
                    <a:schemeClr val="accent1">
                      <a:lumMod val="5000"/>
                      <a:lumOff val="95000"/>
                    </a:schemeClr>
                  </a:gs>
                  <a:gs pos="100000">
                    <a:schemeClr val="bg1"/>
                  </a:gs>
                </a:gsLst>
                <a:lin ang="5400000" scaled="1"/>
              </a:gradFill>
              <a:latin typeface="Franklin Gothic Medium" panose="020B0603020102020204" pitchFamily="34" charset="0"/>
              <a:ea typeface="Segoe UI" pitchFamily="34" charset="0"/>
              <a:cs typeface="Segoe UI" pitchFamily="34" charset="0"/>
            </a:endParaRPr>
          </a:p>
        </p:txBody>
      </p:sp>
    </p:spTree>
    <p:extLst>
      <p:ext uri="{BB962C8B-B14F-4D97-AF65-F5344CB8AC3E}">
        <p14:creationId xmlns:p14="http://schemas.microsoft.com/office/powerpoint/2010/main" val="2644560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and person sitting on a staircase looking at a computer&#10;&#10;Description automatically generated with low confidence">
            <a:extLst>
              <a:ext uri="{FF2B5EF4-FFF2-40B4-BE49-F238E27FC236}">
                <a16:creationId xmlns:a16="http://schemas.microsoft.com/office/drawing/2014/main" id="{BE3B3F97-4924-20C7-4871-671AD4BB890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83" y="498"/>
            <a:ext cx="6093969" cy="6993532"/>
          </a:xfrm>
          <a:prstGeom prst="rect">
            <a:avLst/>
          </a:prstGeom>
        </p:spPr>
      </p:pic>
      <p:sp>
        <p:nvSpPr>
          <p:cNvPr id="8" name="Title 1">
            <a:extLst>
              <a:ext uri="{FF2B5EF4-FFF2-40B4-BE49-F238E27FC236}">
                <a16:creationId xmlns:a16="http://schemas.microsoft.com/office/drawing/2014/main" id="{64F89B9F-292F-327F-B531-28A21674AE22}"/>
              </a:ext>
            </a:extLst>
          </p:cNvPr>
          <p:cNvSpPr txBox="1">
            <a:spLocks/>
          </p:cNvSpPr>
          <p:nvPr/>
        </p:nvSpPr>
        <p:spPr>
          <a:xfrm>
            <a:off x="6341622" y="321045"/>
            <a:ext cx="5927621" cy="1279091"/>
          </a:xfrm>
          <a:prstGeom prst="rect">
            <a:avLst/>
          </a:prstGeom>
        </p:spPr>
        <p:txBody>
          <a:bodyPr vert="horz" wrap="square" lIns="0" tIns="0" rIns="0" bIns="0" rtlCol="0" anchor="t">
            <a:noAutofit/>
          </a:bodyPr>
          <a:lstStyle>
            <a:lvl1pPr algn="l" defTabSz="932742" rtl="0" eaLnBrk="1" latinLnBrk="0" hangingPunct="1">
              <a:lnSpc>
                <a:spcPct val="75000"/>
              </a:lnSpc>
              <a:spcBef>
                <a:spcPct val="0"/>
              </a:spcBef>
              <a:buNone/>
              <a:defRPr lang="en-US" sz="4200" b="0" kern="1200" cap="none" spc="-102" baseline="0" dirty="0">
                <a:ln w="3175">
                  <a:noFill/>
                </a:ln>
                <a:solidFill>
                  <a:schemeClr val="tx2"/>
                </a:solidFill>
                <a:effectLst/>
                <a:latin typeface="+mj-lt"/>
                <a:ea typeface="+mn-ea"/>
                <a:cs typeface="Segoe UI" pitchFamily="34" charset="0"/>
              </a:defRPr>
            </a:lvl1pPr>
          </a:lstStyle>
          <a:p>
            <a:pPr>
              <a:lnSpc>
                <a:spcPct val="80000"/>
              </a:lnSpc>
            </a:pPr>
            <a:r>
              <a:rPr lang="en-US" spc="-100" dirty="0">
                <a:latin typeface="Franklin Gothic Medium Cond" panose="020B0606030402020204" pitchFamily="34" charset="0"/>
                <a:cs typeface="Segoe UI"/>
              </a:rPr>
              <a:t>Reflecting needs and values: Everyone wants, expects, and deserves, engagement and connection. </a:t>
            </a:r>
            <a:endParaRPr lang="en-US" spc="-100" dirty="0">
              <a:latin typeface="Franklin Gothic Medium Cond" panose="020B0606030402020204" pitchFamily="34" charset="0"/>
            </a:endParaRPr>
          </a:p>
        </p:txBody>
      </p:sp>
      <p:grpSp>
        <p:nvGrpSpPr>
          <p:cNvPr id="2" name="Group 1">
            <a:extLst>
              <a:ext uri="{FF2B5EF4-FFF2-40B4-BE49-F238E27FC236}">
                <a16:creationId xmlns:a16="http://schemas.microsoft.com/office/drawing/2014/main" id="{DE0D6034-13D4-6782-D0E9-4734525269A2}"/>
              </a:ext>
            </a:extLst>
          </p:cNvPr>
          <p:cNvGrpSpPr/>
          <p:nvPr/>
        </p:nvGrpSpPr>
        <p:grpSpPr>
          <a:xfrm>
            <a:off x="6341623" y="2574099"/>
            <a:ext cx="5637653" cy="3931476"/>
            <a:chOff x="6341623" y="2396821"/>
            <a:chExt cx="5637653" cy="4108754"/>
          </a:xfrm>
        </p:grpSpPr>
        <p:sp>
          <p:nvSpPr>
            <p:cNvPr id="10" name="Content Placeholder 1">
              <a:extLst>
                <a:ext uri="{FF2B5EF4-FFF2-40B4-BE49-F238E27FC236}">
                  <a16:creationId xmlns:a16="http://schemas.microsoft.com/office/drawing/2014/main" id="{88068044-7A6C-9585-9A4C-C351B89F88FB}"/>
                </a:ext>
              </a:extLst>
            </p:cNvPr>
            <p:cNvSpPr txBox="1">
              <a:spLocks/>
            </p:cNvSpPr>
            <p:nvPr/>
          </p:nvSpPr>
          <p:spPr>
            <a:xfrm>
              <a:off x="8220058" y="2396821"/>
              <a:ext cx="3759218" cy="894952"/>
            </a:xfrm>
            <a:prstGeom prst="rect">
              <a:avLst/>
            </a:prstGeom>
            <a:solidFill>
              <a:schemeClr val="tx2">
                <a:lumMod val="20000"/>
                <a:lumOff val="80000"/>
              </a:schemeClr>
            </a:solidFill>
          </p:spPr>
          <p:txBody>
            <a:bodyPr vert="horz" lIns="124312" tIns="0" rIns="0" bIns="0" rtlCol="0" anchor="ctr">
              <a:noAutofit/>
            </a:bodyPr>
            <a:lstStyle>
              <a:lvl1pPr marL="0" indent="0" algn="l" defTabSz="914400" rtl="0" eaLnBrk="1" latinLnBrk="0" hangingPunct="1">
                <a:lnSpc>
                  <a:spcPct val="90000"/>
                </a:lnSpc>
                <a:spcBef>
                  <a:spcPts val="400"/>
                </a:spcBef>
                <a:spcAft>
                  <a:spcPts val="600"/>
                </a:spcAft>
                <a:buClr>
                  <a:schemeClr val="bg1">
                    <a:lumMod val="50000"/>
                  </a:schemeClr>
                </a:buClr>
                <a:buSzPct val="100000"/>
                <a:buFont typeface="Arial" panose="020B0604020202020204" pitchFamily="34" charset="0"/>
                <a:buChar char="​"/>
                <a:defRPr lang="en-US" sz="2000" kern="1200" spc="-30" baseline="0" dirty="0" smtClean="0">
                  <a:solidFill>
                    <a:srgbClr val="7C868D"/>
                  </a:solidFill>
                  <a:latin typeface="+mn-lt"/>
                  <a:ea typeface="+mn-ea"/>
                  <a:cs typeface="+mn-cs"/>
                </a:defRPr>
              </a:lvl1pPr>
              <a:lvl2pPr marL="231775" indent="-231775" algn="l" defTabSz="914400" rtl="0" eaLnBrk="1" latinLnBrk="0" hangingPunct="1">
                <a:lnSpc>
                  <a:spcPct val="90000"/>
                </a:lnSpc>
                <a:spcBef>
                  <a:spcPts val="300"/>
                </a:spcBef>
                <a:spcAft>
                  <a:spcPts val="600"/>
                </a:spcAft>
                <a:buClr>
                  <a:schemeClr val="bg1">
                    <a:lumMod val="75000"/>
                  </a:schemeClr>
                </a:buClr>
                <a:buSzPct val="100000"/>
                <a:buFont typeface="Arial" panose="020B0604020202020204" pitchFamily="34" charset="0"/>
                <a:buChar char="•"/>
                <a:defRPr lang="en-US" sz="1800" kern="1200" spc="-30" baseline="0" dirty="0" smtClean="0">
                  <a:solidFill>
                    <a:srgbClr val="7C868D"/>
                  </a:solidFill>
                  <a:latin typeface="+mn-lt"/>
                  <a:ea typeface="+mn-ea"/>
                  <a:cs typeface="+mn-cs"/>
                </a:defRPr>
              </a:lvl2pPr>
              <a:lvl3pPr marL="520700" indent="-171450" algn="l" defTabSz="914400" rtl="0" eaLnBrk="1" latinLnBrk="0" hangingPunct="1">
                <a:lnSpc>
                  <a:spcPct val="90000"/>
                </a:lnSpc>
                <a:spcBef>
                  <a:spcPts val="300"/>
                </a:spcBef>
                <a:spcAft>
                  <a:spcPts val="600"/>
                </a:spcAft>
                <a:buClr>
                  <a:schemeClr val="bg1">
                    <a:lumMod val="75000"/>
                  </a:schemeClr>
                </a:buClr>
                <a:buSzPct val="100000"/>
                <a:buFont typeface="Arial" panose="020B0604020202020204" pitchFamily="34" charset="0"/>
                <a:buChar char="•"/>
                <a:defRPr lang="en-US" sz="1600" kern="1200" spc="-30" baseline="0" dirty="0" smtClean="0">
                  <a:solidFill>
                    <a:srgbClr val="7C868D"/>
                  </a:solidFill>
                  <a:latin typeface="+mn-lt"/>
                  <a:ea typeface="+mn-ea"/>
                  <a:cs typeface="+mn-cs"/>
                </a:defRPr>
              </a:lvl3pPr>
              <a:lvl4pPr marL="520700" indent="-1588" algn="l" defTabSz="914400" rtl="0" eaLnBrk="1" latinLnBrk="0" hangingPunct="1">
                <a:lnSpc>
                  <a:spcPct val="90000"/>
                </a:lnSpc>
                <a:spcBef>
                  <a:spcPts val="300"/>
                </a:spcBef>
                <a:spcAft>
                  <a:spcPts val="600"/>
                </a:spcAft>
                <a:buClr>
                  <a:schemeClr val="bg1">
                    <a:lumMod val="50000"/>
                  </a:schemeClr>
                </a:buClr>
                <a:buSzPct val="100000"/>
                <a:buFont typeface="Arial" panose="020B0604020202020204" pitchFamily="34" charset="0"/>
                <a:buChar char="​"/>
                <a:defRPr lang="en-US" sz="1600" kern="1200" spc="-30" baseline="0" dirty="0" smtClean="0">
                  <a:solidFill>
                    <a:srgbClr val="0079A8"/>
                  </a:solidFill>
                  <a:latin typeface="+mn-lt"/>
                  <a:ea typeface="+mn-ea"/>
                  <a:cs typeface="+mn-cs"/>
                </a:defRPr>
              </a:lvl4pPr>
              <a:lvl5pPr marL="520700" indent="-171450" algn="l" defTabSz="914400" rtl="0" eaLnBrk="1" latinLnBrk="0" hangingPunct="1">
                <a:lnSpc>
                  <a:spcPct val="90000"/>
                </a:lnSpc>
                <a:spcBef>
                  <a:spcPts val="300"/>
                </a:spcBef>
                <a:spcAft>
                  <a:spcPts val="600"/>
                </a:spcAft>
                <a:buClr>
                  <a:schemeClr val="bg1">
                    <a:lumMod val="50000"/>
                  </a:schemeClr>
                </a:buClr>
                <a:buSzPct val="100000"/>
                <a:buFont typeface="Arial" panose="020B0604020202020204" pitchFamily="34" charset="0"/>
                <a:buChar char="​"/>
                <a:defRPr lang="en-US" sz="1000" kern="1200" spc="-30" baseline="0" dirty="0">
                  <a:solidFill>
                    <a:srgbClr val="7C868D"/>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932239">
                <a:lnSpc>
                  <a:spcPct val="100000"/>
                </a:lnSpc>
                <a:spcBef>
                  <a:spcPts val="0"/>
                </a:spcBef>
                <a:spcAft>
                  <a:spcPts val="0"/>
                </a:spcAft>
                <a:buClr>
                  <a:prstClr val="white">
                    <a:lumMod val="50000"/>
                  </a:prstClr>
                </a:buClr>
              </a:pPr>
              <a:r>
                <a:rPr lang="en-US" sz="2100" spc="-31" dirty="0">
                  <a:solidFill>
                    <a:schemeClr val="tx1"/>
                  </a:solidFill>
                  <a:latin typeface="Franklin Gothic Medium" panose="020B0603020102020204" pitchFamily="34" charset="0"/>
                </a:rPr>
                <a:t>Want to be involved, consulted, provide ideas</a:t>
              </a:r>
            </a:p>
          </p:txBody>
        </p:sp>
        <p:sp>
          <p:nvSpPr>
            <p:cNvPr id="11" name="Rectangle 10">
              <a:extLst>
                <a:ext uri="{FF2B5EF4-FFF2-40B4-BE49-F238E27FC236}">
                  <a16:creationId xmlns:a16="http://schemas.microsoft.com/office/drawing/2014/main" id="{96B18193-BC1A-1214-52C8-9B0420B61482}"/>
                </a:ext>
              </a:extLst>
            </p:cNvPr>
            <p:cNvSpPr/>
            <p:nvPr/>
          </p:nvSpPr>
          <p:spPr>
            <a:xfrm>
              <a:off x="6341623" y="2396821"/>
              <a:ext cx="1878434" cy="894951"/>
            </a:xfrm>
            <a:prstGeom prst="rect">
              <a:avLst/>
            </a:prstGeom>
            <a:solidFill>
              <a:srgbClr val="0093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239"/>
              <a:r>
                <a:rPr lang="en-US" sz="2718" dirty="0">
                  <a:solidFill>
                    <a:prstClr val="white"/>
                  </a:solidFill>
                  <a:latin typeface="Franklin Gothic Medium" panose="020B0603020102020204" pitchFamily="34" charset="0"/>
                </a:rPr>
                <a:t>Engaged</a:t>
              </a:r>
            </a:p>
          </p:txBody>
        </p:sp>
        <p:sp>
          <p:nvSpPr>
            <p:cNvPr id="12" name="Content Placeholder 1">
              <a:extLst>
                <a:ext uri="{FF2B5EF4-FFF2-40B4-BE49-F238E27FC236}">
                  <a16:creationId xmlns:a16="http://schemas.microsoft.com/office/drawing/2014/main" id="{64DD80FE-0C76-94EB-E128-35FE4D226A5F}"/>
                </a:ext>
              </a:extLst>
            </p:cNvPr>
            <p:cNvSpPr txBox="1">
              <a:spLocks/>
            </p:cNvSpPr>
            <p:nvPr/>
          </p:nvSpPr>
          <p:spPr>
            <a:xfrm>
              <a:off x="8220058" y="3468088"/>
              <a:ext cx="3759218" cy="894952"/>
            </a:xfrm>
            <a:prstGeom prst="rect">
              <a:avLst/>
            </a:prstGeom>
            <a:solidFill>
              <a:schemeClr val="tx2">
                <a:lumMod val="20000"/>
                <a:lumOff val="80000"/>
              </a:schemeClr>
            </a:solidFill>
          </p:spPr>
          <p:txBody>
            <a:bodyPr vert="horz" lIns="124312" tIns="0" rIns="0" bIns="0" rtlCol="0" anchor="ctr">
              <a:noAutofit/>
            </a:bodyPr>
            <a:lstStyle>
              <a:lvl1pPr marL="0" indent="0" algn="l" defTabSz="914400" rtl="0" eaLnBrk="1" latinLnBrk="0" hangingPunct="1">
                <a:lnSpc>
                  <a:spcPct val="90000"/>
                </a:lnSpc>
                <a:spcBef>
                  <a:spcPts val="400"/>
                </a:spcBef>
                <a:spcAft>
                  <a:spcPts val="600"/>
                </a:spcAft>
                <a:buClr>
                  <a:schemeClr val="bg1">
                    <a:lumMod val="50000"/>
                  </a:schemeClr>
                </a:buClr>
                <a:buSzPct val="100000"/>
                <a:buFont typeface="Arial" panose="020B0604020202020204" pitchFamily="34" charset="0"/>
                <a:buChar char="​"/>
                <a:defRPr lang="en-US" sz="2000" kern="1200" spc="-30" baseline="0" dirty="0" smtClean="0">
                  <a:solidFill>
                    <a:srgbClr val="7C868D"/>
                  </a:solidFill>
                  <a:latin typeface="+mn-lt"/>
                  <a:ea typeface="+mn-ea"/>
                  <a:cs typeface="+mn-cs"/>
                </a:defRPr>
              </a:lvl1pPr>
              <a:lvl2pPr marL="231775" indent="-231775" algn="l" defTabSz="914400" rtl="0" eaLnBrk="1" latinLnBrk="0" hangingPunct="1">
                <a:lnSpc>
                  <a:spcPct val="90000"/>
                </a:lnSpc>
                <a:spcBef>
                  <a:spcPts val="300"/>
                </a:spcBef>
                <a:spcAft>
                  <a:spcPts val="600"/>
                </a:spcAft>
                <a:buClr>
                  <a:schemeClr val="bg1">
                    <a:lumMod val="75000"/>
                  </a:schemeClr>
                </a:buClr>
                <a:buSzPct val="100000"/>
                <a:buFont typeface="Arial" panose="020B0604020202020204" pitchFamily="34" charset="0"/>
                <a:buChar char="•"/>
                <a:defRPr lang="en-US" sz="1800" kern="1200" spc="-30" baseline="0" dirty="0" smtClean="0">
                  <a:solidFill>
                    <a:srgbClr val="7C868D"/>
                  </a:solidFill>
                  <a:latin typeface="+mn-lt"/>
                  <a:ea typeface="+mn-ea"/>
                  <a:cs typeface="+mn-cs"/>
                </a:defRPr>
              </a:lvl2pPr>
              <a:lvl3pPr marL="520700" indent="-171450" algn="l" defTabSz="914400" rtl="0" eaLnBrk="1" latinLnBrk="0" hangingPunct="1">
                <a:lnSpc>
                  <a:spcPct val="90000"/>
                </a:lnSpc>
                <a:spcBef>
                  <a:spcPts val="300"/>
                </a:spcBef>
                <a:spcAft>
                  <a:spcPts val="600"/>
                </a:spcAft>
                <a:buClr>
                  <a:schemeClr val="bg1">
                    <a:lumMod val="75000"/>
                  </a:schemeClr>
                </a:buClr>
                <a:buSzPct val="100000"/>
                <a:buFont typeface="Arial" panose="020B0604020202020204" pitchFamily="34" charset="0"/>
                <a:buChar char="•"/>
                <a:defRPr lang="en-US" sz="1600" kern="1200" spc="-30" baseline="0" dirty="0" smtClean="0">
                  <a:solidFill>
                    <a:srgbClr val="7C868D"/>
                  </a:solidFill>
                  <a:latin typeface="+mn-lt"/>
                  <a:ea typeface="+mn-ea"/>
                  <a:cs typeface="+mn-cs"/>
                </a:defRPr>
              </a:lvl3pPr>
              <a:lvl4pPr marL="520700" indent="-1588" algn="l" defTabSz="914400" rtl="0" eaLnBrk="1" latinLnBrk="0" hangingPunct="1">
                <a:lnSpc>
                  <a:spcPct val="90000"/>
                </a:lnSpc>
                <a:spcBef>
                  <a:spcPts val="300"/>
                </a:spcBef>
                <a:spcAft>
                  <a:spcPts val="600"/>
                </a:spcAft>
                <a:buClr>
                  <a:schemeClr val="bg1">
                    <a:lumMod val="50000"/>
                  </a:schemeClr>
                </a:buClr>
                <a:buSzPct val="100000"/>
                <a:buFont typeface="Arial" panose="020B0604020202020204" pitchFamily="34" charset="0"/>
                <a:buChar char="​"/>
                <a:defRPr lang="en-US" sz="1600" kern="1200" spc="-30" baseline="0" dirty="0" smtClean="0">
                  <a:solidFill>
                    <a:srgbClr val="0079A8"/>
                  </a:solidFill>
                  <a:latin typeface="+mn-lt"/>
                  <a:ea typeface="+mn-ea"/>
                  <a:cs typeface="+mn-cs"/>
                </a:defRPr>
              </a:lvl4pPr>
              <a:lvl5pPr marL="520700" indent="-171450" algn="l" defTabSz="914400" rtl="0" eaLnBrk="1" latinLnBrk="0" hangingPunct="1">
                <a:lnSpc>
                  <a:spcPct val="90000"/>
                </a:lnSpc>
                <a:spcBef>
                  <a:spcPts val="300"/>
                </a:spcBef>
                <a:spcAft>
                  <a:spcPts val="600"/>
                </a:spcAft>
                <a:buClr>
                  <a:schemeClr val="bg1">
                    <a:lumMod val="50000"/>
                  </a:schemeClr>
                </a:buClr>
                <a:buSzPct val="100000"/>
                <a:buFont typeface="Arial" panose="020B0604020202020204" pitchFamily="34" charset="0"/>
                <a:buChar char="​"/>
                <a:defRPr lang="en-US" sz="1000" kern="1200" spc="-30" baseline="0" dirty="0">
                  <a:solidFill>
                    <a:srgbClr val="7C868D"/>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932239">
                <a:lnSpc>
                  <a:spcPct val="100000"/>
                </a:lnSpc>
                <a:spcBef>
                  <a:spcPts val="0"/>
                </a:spcBef>
                <a:spcAft>
                  <a:spcPts val="0"/>
                </a:spcAft>
                <a:buClr>
                  <a:prstClr val="white">
                    <a:lumMod val="50000"/>
                  </a:prstClr>
                </a:buClr>
              </a:pPr>
              <a:r>
                <a:rPr lang="en-US" sz="2100" spc="-31" dirty="0">
                  <a:solidFill>
                    <a:schemeClr val="tx1"/>
                  </a:solidFill>
                  <a:latin typeface="Franklin Gothic Medium" panose="020B0603020102020204" pitchFamily="34" charset="0"/>
                </a:rPr>
                <a:t>Want 1:1 experiences and support, personal growth</a:t>
              </a:r>
            </a:p>
          </p:txBody>
        </p:sp>
        <p:sp>
          <p:nvSpPr>
            <p:cNvPr id="13" name="Rectangle 12">
              <a:extLst>
                <a:ext uri="{FF2B5EF4-FFF2-40B4-BE49-F238E27FC236}">
                  <a16:creationId xmlns:a16="http://schemas.microsoft.com/office/drawing/2014/main" id="{FFFF5C10-D2C2-90C3-EADD-52D854A98C7A}"/>
                </a:ext>
              </a:extLst>
            </p:cNvPr>
            <p:cNvSpPr/>
            <p:nvPr/>
          </p:nvSpPr>
          <p:spPr>
            <a:xfrm>
              <a:off x="6341623" y="3468088"/>
              <a:ext cx="1878434" cy="894951"/>
            </a:xfrm>
            <a:prstGeom prst="rect">
              <a:avLst/>
            </a:prstGeom>
            <a:solidFill>
              <a:srgbClr val="0093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239"/>
              <a:r>
                <a:rPr lang="en-US" sz="2718" dirty="0">
                  <a:solidFill>
                    <a:prstClr val="white"/>
                  </a:solidFill>
                  <a:latin typeface="Franklin Gothic Medium" panose="020B0603020102020204" pitchFamily="34" charset="0"/>
                </a:rPr>
                <a:t>Personal</a:t>
              </a:r>
            </a:p>
          </p:txBody>
        </p:sp>
        <p:sp>
          <p:nvSpPr>
            <p:cNvPr id="14" name="Content Placeholder 1">
              <a:extLst>
                <a:ext uri="{FF2B5EF4-FFF2-40B4-BE49-F238E27FC236}">
                  <a16:creationId xmlns:a16="http://schemas.microsoft.com/office/drawing/2014/main" id="{CE6A847C-272A-8DDE-A94C-18B49D0890AC}"/>
                </a:ext>
              </a:extLst>
            </p:cNvPr>
            <p:cNvSpPr txBox="1">
              <a:spLocks/>
            </p:cNvSpPr>
            <p:nvPr/>
          </p:nvSpPr>
          <p:spPr>
            <a:xfrm>
              <a:off x="8220058" y="4539355"/>
              <a:ext cx="3759218" cy="894952"/>
            </a:xfrm>
            <a:prstGeom prst="rect">
              <a:avLst/>
            </a:prstGeom>
            <a:solidFill>
              <a:schemeClr val="tx2">
                <a:lumMod val="20000"/>
                <a:lumOff val="80000"/>
              </a:schemeClr>
            </a:solidFill>
          </p:spPr>
          <p:txBody>
            <a:bodyPr vert="horz" lIns="124312" tIns="0" rIns="0" bIns="0" rtlCol="0" anchor="ctr">
              <a:noAutofit/>
            </a:bodyPr>
            <a:lstStyle>
              <a:lvl1pPr marL="0" indent="0" algn="l" defTabSz="914400" rtl="0" eaLnBrk="1" latinLnBrk="0" hangingPunct="1">
                <a:lnSpc>
                  <a:spcPct val="90000"/>
                </a:lnSpc>
                <a:spcBef>
                  <a:spcPts val="400"/>
                </a:spcBef>
                <a:spcAft>
                  <a:spcPts val="600"/>
                </a:spcAft>
                <a:buClr>
                  <a:schemeClr val="bg1">
                    <a:lumMod val="50000"/>
                  </a:schemeClr>
                </a:buClr>
                <a:buSzPct val="100000"/>
                <a:buFont typeface="Arial" panose="020B0604020202020204" pitchFamily="34" charset="0"/>
                <a:buChar char="​"/>
                <a:defRPr lang="en-US" sz="2000" kern="1200" spc="-30" baseline="0" dirty="0" smtClean="0">
                  <a:solidFill>
                    <a:srgbClr val="7C868D"/>
                  </a:solidFill>
                  <a:latin typeface="+mn-lt"/>
                  <a:ea typeface="+mn-ea"/>
                  <a:cs typeface="+mn-cs"/>
                </a:defRPr>
              </a:lvl1pPr>
              <a:lvl2pPr marL="231775" indent="-231775" algn="l" defTabSz="914400" rtl="0" eaLnBrk="1" latinLnBrk="0" hangingPunct="1">
                <a:lnSpc>
                  <a:spcPct val="90000"/>
                </a:lnSpc>
                <a:spcBef>
                  <a:spcPts val="300"/>
                </a:spcBef>
                <a:spcAft>
                  <a:spcPts val="600"/>
                </a:spcAft>
                <a:buClr>
                  <a:schemeClr val="bg1">
                    <a:lumMod val="75000"/>
                  </a:schemeClr>
                </a:buClr>
                <a:buSzPct val="100000"/>
                <a:buFont typeface="Arial" panose="020B0604020202020204" pitchFamily="34" charset="0"/>
                <a:buChar char="•"/>
                <a:defRPr lang="en-US" sz="1800" kern="1200" spc="-30" baseline="0" dirty="0" smtClean="0">
                  <a:solidFill>
                    <a:srgbClr val="7C868D"/>
                  </a:solidFill>
                  <a:latin typeface="+mn-lt"/>
                  <a:ea typeface="+mn-ea"/>
                  <a:cs typeface="+mn-cs"/>
                </a:defRPr>
              </a:lvl2pPr>
              <a:lvl3pPr marL="520700" indent="-171450" algn="l" defTabSz="914400" rtl="0" eaLnBrk="1" latinLnBrk="0" hangingPunct="1">
                <a:lnSpc>
                  <a:spcPct val="90000"/>
                </a:lnSpc>
                <a:spcBef>
                  <a:spcPts val="300"/>
                </a:spcBef>
                <a:spcAft>
                  <a:spcPts val="600"/>
                </a:spcAft>
                <a:buClr>
                  <a:schemeClr val="bg1">
                    <a:lumMod val="75000"/>
                  </a:schemeClr>
                </a:buClr>
                <a:buSzPct val="100000"/>
                <a:buFont typeface="Arial" panose="020B0604020202020204" pitchFamily="34" charset="0"/>
                <a:buChar char="•"/>
                <a:defRPr lang="en-US" sz="1600" kern="1200" spc="-30" baseline="0" dirty="0" smtClean="0">
                  <a:solidFill>
                    <a:srgbClr val="7C868D"/>
                  </a:solidFill>
                  <a:latin typeface="+mn-lt"/>
                  <a:ea typeface="+mn-ea"/>
                  <a:cs typeface="+mn-cs"/>
                </a:defRPr>
              </a:lvl3pPr>
              <a:lvl4pPr marL="520700" indent="-1588" algn="l" defTabSz="914400" rtl="0" eaLnBrk="1" latinLnBrk="0" hangingPunct="1">
                <a:lnSpc>
                  <a:spcPct val="90000"/>
                </a:lnSpc>
                <a:spcBef>
                  <a:spcPts val="300"/>
                </a:spcBef>
                <a:spcAft>
                  <a:spcPts val="600"/>
                </a:spcAft>
                <a:buClr>
                  <a:schemeClr val="bg1">
                    <a:lumMod val="50000"/>
                  </a:schemeClr>
                </a:buClr>
                <a:buSzPct val="100000"/>
                <a:buFont typeface="Arial" panose="020B0604020202020204" pitchFamily="34" charset="0"/>
                <a:buChar char="​"/>
                <a:defRPr lang="en-US" sz="1600" kern="1200" spc="-30" baseline="0" dirty="0" smtClean="0">
                  <a:solidFill>
                    <a:srgbClr val="0079A8"/>
                  </a:solidFill>
                  <a:latin typeface="+mn-lt"/>
                  <a:ea typeface="+mn-ea"/>
                  <a:cs typeface="+mn-cs"/>
                </a:defRPr>
              </a:lvl4pPr>
              <a:lvl5pPr marL="520700" indent="-171450" algn="l" defTabSz="914400" rtl="0" eaLnBrk="1" latinLnBrk="0" hangingPunct="1">
                <a:lnSpc>
                  <a:spcPct val="90000"/>
                </a:lnSpc>
                <a:spcBef>
                  <a:spcPts val="300"/>
                </a:spcBef>
                <a:spcAft>
                  <a:spcPts val="600"/>
                </a:spcAft>
                <a:buClr>
                  <a:schemeClr val="bg1">
                    <a:lumMod val="50000"/>
                  </a:schemeClr>
                </a:buClr>
                <a:buSzPct val="100000"/>
                <a:buFont typeface="Arial" panose="020B0604020202020204" pitchFamily="34" charset="0"/>
                <a:buChar char="​"/>
                <a:defRPr lang="en-US" sz="1000" kern="1200" spc="-30" baseline="0" dirty="0">
                  <a:solidFill>
                    <a:srgbClr val="7C868D"/>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932239">
                <a:lnSpc>
                  <a:spcPct val="100000"/>
                </a:lnSpc>
                <a:spcBef>
                  <a:spcPts val="0"/>
                </a:spcBef>
                <a:spcAft>
                  <a:spcPts val="0"/>
                </a:spcAft>
                <a:buClr>
                  <a:prstClr val="white">
                    <a:lumMod val="50000"/>
                  </a:prstClr>
                </a:buClr>
              </a:pPr>
              <a:r>
                <a:rPr lang="en-US" sz="2100" spc="-31" dirty="0">
                  <a:solidFill>
                    <a:schemeClr val="tx1"/>
                  </a:solidFill>
                  <a:latin typeface="Franklin Gothic Medium"/>
                </a:rPr>
                <a:t>Empowered, recognized, </a:t>
              </a:r>
              <a:r>
                <a:rPr lang="en-US" sz="2100" spc="-31">
                  <a:solidFill>
                    <a:schemeClr val="tx1"/>
                  </a:solidFill>
                  <a:latin typeface="Franklin Gothic Medium"/>
                </a:rPr>
                <a:t>rewarded</a:t>
              </a:r>
            </a:p>
          </p:txBody>
        </p:sp>
        <p:sp>
          <p:nvSpPr>
            <p:cNvPr id="15" name="Rectangle 14">
              <a:extLst>
                <a:ext uri="{FF2B5EF4-FFF2-40B4-BE49-F238E27FC236}">
                  <a16:creationId xmlns:a16="http://schemas.microsoft.com/office/drawing/2014/main" id="{AB3379D6-7B43-CB6A-4C4F-C98736FE089E}"/>
                </a:ext>
              </a:extLst>
            </p:cNvPr>
            <p:cNvSpPr/>
            <p:nvPr/>
          </p:nvSpPr>
          <p:spPr>
            <a:xfrm>
              <a:off x="6341623" y="4539355"/>
              <a:ext cx="1878434" cy="894951"/>
            </a:xfrm>
            <a:prstGeom prst="rect">
              <a:avLst/>
            </a:prstGeom>
            <a:solidFill>
              <a:srgbClr val="0093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239"/>
              <a:r>
                <a:rPr lang="en-US" sz="2718" dirty="0">
                  <a:solidFill>
                    <a:prstClr val="white"/>
                  </a:solidFill>
                  <a:latin typeface="Franklin Gothic Medium" panose="020B0603020102020204" pitchFamily="34" charset="0"/>
                </a:rPr>
                <a:t>Valued</a:t>
              </a:r>
            </a:p>
          </p:txBody>
        </p:sp>
        <p:sp>
          <p:nvSpPr>
            <p:cNvPr id="16" name="Content Placeholder 1">
              <a:extLst>
                <a:ext uri="{FF2B5EF4-FFF2-40B4-BE49-F238E27FC236}">
                  <a16:creationId xmlns:a16="http://schemas.microsoft.com/office/drawing/2014/main" id="{826EA800-8B42-A697-0ABE-8D9DF398C77B}"/>
                </a:ext>
              </a:extLst>
            </p:cNvPr>
            <p:cNvSpPr txBox="1">
              <a:spLocks/>
            </p:cNvSpPr>
            <p:nvPr/>
          </p:nvSpPr>
          <p:spPr>
            <a:xfrm>
              <a:off x="8220058" y="5610623"/>
              <a:ext cx="3759218" cy="894952"/>
            </a:xfrm>
            <a:prstGeom prst="rect">
              <a:avLst/>
            </a:prstGeom>
            <a:solidFill>
              <a:schemeClr val="tx2">
                <a:lumMod val="20000"/>
                <a:lumOff val="80000"/>
              </a:schemeClr>
            </a:solidFill>
          </p:spPr>
          <p:txBody>
            <a:bodyPr vert="horz" lIns="124312" tIns="0" rIns="0" bIns="0" rtlCol="0" anchor="ctr">
              <a:noAutofit/>
            </a:bodyPr>
            <a:lstStyle>
              <a:lvl1pPr marL="0" indent="0" algn="l" defTabSz="914400" rtl="0" eaLnBrk="1" latinLnBrk="0" hangingPunct="1">
                <a:lnSpc>
                  <a:spcPct val="90000"/>
                </a:lnSpc>
                <a:spcBef>
                  <a:spcPts val="400"/>
                </a:spcBef>
                <a:spcAft>
                  <a:spcPts val="600"/>
                </a:spcAft>
                <a:buClr>
                  <a:schemeClr val="bg1">
                    <a:lumMod val="50000"/>
                  </a:schemeClr>
                </a:buClr>
                <a:buSzPct val="100000"/>
                <a:buFont typeface="Arial" panose="020B0604020202020204" pitchFamily="34" charset="0"/>
                <a:buChar char="​"/>
                <a:defRPr lang="en-US" sz="2000" kern="1200" spc="-30" baseline="0" dirty="0" smtClean="0">
                  <a:solidFill>
                    <a:srgbClr val="7C868D"/>
                  </a:solidFill>
                  <a:latin typeface="+mn-lt"/>
                  <a:ea typeface="+mn-ea"/>
                  <a:cs typeface="+mn-cs"/>
                </a:defRPr>
              </a:lvl1pPr>
              <a:lvl2pPr marL="231775" indent="-231775" algn="l" defTabSz="914400" rtl="0" eaLnBrk="1" latinLnBrk="0" hangingPunct="1">
                <a:lnSpc>
                  <a:spcPct val="90000"/>
                </a:lnSpc>
                <a:spcBef>
                  <a:spcPts val="300"/>
                </a:spcBef>
                <a:spcAft>
                  <a:spcPts val="600"/>
                </a:spcAft>
                <a:buClr>
                  <a:schemeClr val="bg1">
                    <a:lumMod val="75000"/>
                  </a:schemeClr>
                </a:buClr>
                <a:buSzPct val="100000"/>
                <a:buFont typeface="Arial" panose="020B0604020202020204" pitchFamily="34" charset="0"/>
                <a:buChar char="•"/>
                <a:defRPr lang="en-US" sz="1800" kern="1200" spc="-30" baseline="0" dirty="0" smtClean="0">
                  <a:solidFill>
                    <a:srgbClr val="7C868D"/>
                  </a:solidFill>
                  <a:latin typeface="+mn-lt"/>
                  <a:ea typeface="+mn-ea"/>
                  <a:cs typeface="+mn-cs"/>
                </a:defRPr>
              </a:lvl2pPr>
              <a:lvl3pPr marL="520700" indent="-171450" algn="l" defTabSz="914400" rtl="0" eaLnBrk="1" latinLnBrk="0" hangingPunct="1">
                <a:lnSpc>
                  <a:spcPct val="90000"/>
                </a:lnSpc>
                <a:spcBef>
                  <a:spcPts val="300"/>
                </a:spcBef>
                <a:spcAft>
                  <a:spcPts val="600"/>
                </a:spcAft>
                <a:buClr>
                  <a:schemeClr val="bg1">
                    <a:lumMod val="75000"/>
                  </a:schemeClr>
                </a:buClr>
                <a:buSzPct val="100000"/>
                <a:buFont typeface="Arial" panose="020B0604020202020204" pitchFamily="34" charset="0"/>
                <a:buChar char="•"/>
                <a:defRPr lang="en-US" sz="1600" kern="1200" spc="-30" baseline="0" dirty="0" smtClean="0">
                  <a:solidFill>
                    <a:srgbClr val="7C868D"/>
                  </a:solidFill>
                  <a:latin typeface="+mn-lt"/>
                  <a:ea typeface="+mn-ea"/>
                  <a:cs typeface="+mn-cs"/>
                </a:defRPr>
              </a:lvl3pPr>
              <a:lvl4pPr marL="520700" indent="-1588" algn="l" defTabSz="914400" rtl="0" eaLnBrk="1" latinLnBrk="0" hangingPunct="1">
                <a:lnSpc>
                  <a:spcPct val="90000"/>
                </a:lnSpc>
                <a:spcBef>
                  <a:spcPts val="300"/>
                </a:spcBef>
                <a:spcAft>
                  <a:spcPts val="600"/>
                </a:spcAft>
                <a:buClr>
                  <a:schemeClr val="bg1">
                    <a:lumMod val="50000"/>
                  </a:schemeClr>
                </a:buClr>
                <a:buSzPct val="100000"/>
                <a:buFont typeface="Arial" panose="020B0604020202020204" pitchFamily="34" charset="0"/>
                <a:buChar char="​"/>
                <a:defRPr lang="en-US" sz="1600" kern="1200" spc="-30" baseline="0" dirty="0" smtClean="0">
                  <a:solidFill>
                    <a:srgbClr val="0079A8"/>
                  </a:solidFill>
                  <a:latin typeface="+mn-lt"/>
                  <a:ea typeface="+mn-ea"/>
                  <a:cs typeface="+mn-cs"/>
                </a:defRPr>
              </a:lvl4pPr>
              <a:lvl5pPr marL="520700" indent="-171450" algn="l" defTabSz="914400" rtl="0" eaLnBrk="1" latinLnBrk="0" hangingPunct="1">
                <a:lnSpc>
                  <a:spcPct val="90000"/>
                </a:lnSpc>
                <a:spcBef>
                  <a:spcPts val="300"/>
                </a:spcBef>
                <a:spcAft>
                  <a:spcPts val="600"/>
                </a:spcAft>
                <a:buClr>
                  <a:schemeClr val="bg1">
                    <a:lumMod val="50000"/>
                  </a:schemeClr>
                </a:buClr>
                <a:buSzPct val="100000"/>
                <a:buFont typeface="Arial" panose="020B0604020202020204" pitchFamily="34" charset="0"/>
                <a:buChar char="​"/>
                <a:defRPr lang="en-US" sz="1000" kern="1200" spc="-30" baseline="0" dirty="0">
                  <a:solidFill>
                    <a:srgbClr val="7C868D"/>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932239">
                <a:lnSpc>
                  <a:spcPct val="100000"/>
                </a:lnSpc>
                <a:spcBef>
                  <a:spcPts val="0"/>
                </a:spcBef>
                <a:spcAft>
                  <a:spcPts val="0"/>
                </a:spcAft>
                <a:buClr>
                  <a:prstClr val="white">
                    <a:lumMod val="50000"/>
                  </a:prstClr>
                </a:buClr>
              </a:pPr>
              <a:r>
                <a:rPr lang="en-US" sz="2100" spc="-31" dirty="0">
                  <a:solidFill>
                    <a:schemeClr val="tx1"/>
                  </a:solidFill>
                  <a:latin typeface="Franklin Gothic Medium"/>
                </a:rPr>
                <a:t>Make a difference, give</a:t>
              </a:r>
              <a:br>
                <a:rPr lang="en-US" sz="2100" spc="-31" dirty="0">
                  <a:latin typeface="Franklin Gothic Medium" panose="020B0603020102020204" pitchFamily="34" charset="0"/>
                </a:rPr>
              </a:br>
              <a:r>
                <a:rPr lang="en-US" sz="2100" spc="-31">
                  <a:solidFill>
                    <a:schemeClr val="tx1"/>
                  </a:solidFill>
                  <a:latin typeface="Franklin Gothic Medium"/>
                </a:rPr>
                <a:t>back, contribute</a:t>
              </a:r>
            </a:p>
          </p:txBody>
        </p:sp>
        <p:sp>
          <p:nvSpPr>
            <p:cNvPr id="17" name="Rectangle 16">
              <a:extLst>
                <a:ext uri="{FF2B5EF4-FFF2-40B4-BE49-F238E27FC236}">
                  <a16:creationId xmlns:a16="http://schemas.microsoft.com/office/drawing/2014/main" id="{6B2DCC30-668A-D811-BBE0-C8BB784B102E}"/>
                </a:ext>
              </a:extLst>
            </p:cNvPr>
            <p:cNvSpPr/>
            <p:nvPr/>
          </p:nvSpPr>
          <p:spPr>
            <a:xfrm>
              <a:off x="6341623" y="5610623"/>
              <a:ext cx="1878434" cy="894951"/>
            </a:xfrm>
            <a:prstGeom prst="rect">
              <a:avLst/>
            </a:prstGeom>
            <a:solidFill>
              <a:srgbClr val="0093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239"/>
              <a:r>
                <a:rPr lang="en-US" sz="2718" dirty="0">
                  <a:solidFill>
                    <a:prstClr val="white"/>
                  </a:solidFill>
                  <a:latin typeface="Franklin Gothic Medium" panose="020B0603020102020204" pitchFamily="34" charset="0"/>
                </a:rPr>
                <a:t>Purpose</a:t>
              </a:r>
            </a:p>
          </p:txBody>
        </p:sp>
      </p:grpSp>
    </p:spTree>
    <p:extLst>
      <p:ext uri="{BB962C8B-B14F-4D97-AF65-F5344CB8AC3E}">
        <p14:creationId xmlns:p14="http://schemas.microsoft.com/office/powerpoint/2010/main" val="2256052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6009" y="243354"/>
            <a:ext cx="11161633" cy="597332"/>
          </a:xfrm>
          <a:prstGeom prst="rect">
            <a:avLst/>
          </a:prstGeom>
          <a:noFill/>
        </p:spPr>
        <p:txBody>
          <a:bodyPr wrap="square" lIns="0" tIns="0" rIns="0" bIns="0" rtlCol="0" anchor="t" anchorCtr="0">
            <a:spAutoFit/>
          </a:bodyPr>
          <a:lstStyle/>
          <a:p>
            <a:pPr fontAlgn="base">
              <a:lnSpc>
                <a:spcPts val="4488"/>
              </a:lnSpc>
              <a:spcBef>
                <a:spcPct val="0"/>
              </a:spcBef>
              <a:spcAft>
                <a:spcPct val="0"/>
              </a:spcAft>
            </a:pPr>
            <a:r>
              <a:rPr lang="en-US" sz="4080" spc="-127" dirty="0">
                <a:solidFill>
                  <a:schemeClr val="bg1"/>
                </a:solidFill>
                <a:ea typeface="ＭＳ Ｐゴシック" charset="0"/>
                <a:cs typeface="Calibri"/>
              </a:rPr>
              <a:t>Defining</a:t>
            </a:r>
            <a:r>
              <a:rPr lang="en-US" sz="4080" spc="-127" dirty="0">
                <a:solidFill>
                  <a:schemeClr val="bg2">
                    <a:lumMod val="25000"/>
                  </a:schemeClr>
                </a:solidFill>
                <a:ea typeface="ＭＳ Ｐゴシック" charset="0"/>
                <a:cs typeface="Calibri"/>
              </a:rPr>
              <a:t> </a:t>
            </a:r>
            <a:r>
              <a:rPr lang="en-US" sz="4080" spc="-127" dirty="0">
                <a:solidFill>
                  <a:schemeClr val="bg1"/>
                </a:solidFill>
                <a:ea typeface="ＭＳ Ｐゴシック" charset="0"/>
                <a:cs typeface="Calibri"/>
              </a:rPr>
              <a:t>goals:  Victory Circle</a:t>
            </a:r>
          </a:p>
        </p:txBody>
      </p:sp>
      <p:sp>
        <p:nvSpPr>
          <p:cNvPr id="3" name="TextBox 2"/>
          <p:cNvSpPr txBox="1"/>
          <p:nvPr/>
        </p:nvSpPr>
        <p:spPr>
          <a:xfrm>
            <a:off x="364183" y="3211755"/>
            <a:ext cx="6117609" cy="2811026"/>
          </a:xfrm>
          <a:prstGeom prst="rect">
            <a:avLst/>
          </a:prstGeom>
          <a:noFill/>
        </p:spPr>
        <p:txBody>
          <a:bodyPr wrap="square" rtlCol="0">
            <a:spAutoFit/>
          </a:bodyPr>
          <a:lstStyle/>
          <a:p>
            <a:pPr>
              <a:spcBef>
                <a:spcPts val="544"/>
              </a:spcBef>
            </a:pPr>
            <a:r>
              <a:rPr lang="en-US" sz="2000" dirty="0">
                <a:solidFill>
                  <a:srgbClr val="000000"/>
                </a:solidFill>
              </a:rPr>
              <a:t>The Exercise…</a:t>
            </a:r>
          </a:p>
          <a:p>
            <a:pPr marL="346075" indent="-346075">
              <a:spcBef>
                <a:spcPts val="544"/>
              </a:spcBef>
              <a:buFont typeface="Wingdings" panose="05000000000000000000" pitchFamily="2" charset="2"/>
              <a:buChar char="§"/>
            </a:pPr>
            <a:r>
              <a:rPr lang="en-US" sz="2000" dirty="0">
                <a:solidFill>
                  <a:srgbClr val="000000"/>
                </a:solidFill>
              </a:rPr>
              <a:t>Imagine we have moved into and ideal future… you’re celebrating your success…</a:t>
            </a:r>
          </a:p>
          <a:p>
            <a:pPr marL="346075" indent="-346075">
              <a:spcBef>
                <a:spcPts val="544"/>
              </a:spcBef>
              <a:buFont typeface="Wingdings" panose="05000000000000000000" pitchFamily="2" charset="2"/>
              <a:buChar char="§"/>
            </a:pPr>
            <a:r>
              <a:rPr lang="en-US" sz="2000" dirty="0">
                <a:solidFill>
                  <a:srgbClr val="000000"/>
                </a:solidFill>
              </a:rPr>
              <a:t>Brainstorm as many examples as you’d like of what this looks like, feels, or what the organization is doing differently </a:t>
            </a:r>
          </a:p>
          <a:p>
            <a:pPr marL="346075" indent="-346075">
              <a:spcBef>
                <a:spcPts val="544"/>
              </a:spcBef>
              <a:buFont typeface="Wingdings" panose="05000000000000000000" pitchFamily="2" charset="2"/>
              <a:buChar char="§"/>
            </a:pPr>
            <a:r>
              <a:rPr lang="en-US" sz="2000" dirty="0">
                <a:solidFill>
                  <a:srgbClr val="000000"/>
                </a:solidFill>
                <a:latin typeface="Franklin Gothic Medium" panose="020B0603020102020204" pitchFamily="34" charset="0"/>
              </a:rPr>
              <a:t>No solutions yet; </a:t>
            </a:r>
            <a:r>
              <a:rPr lang="en-US" sz="2000" dirty="0">
                <a:solidFill>
                  <a:srgbClr val="000000"/>
                </a:solidFill>
              </a:rPr>
              <a:t>Just the end state</a:t>
            </a:r>
          </a:p>
          <a:p>
            <a:pPr marL="346075" indent="-346075">
              <a:spcBef>
                <a:spcPts val="544"/>
              </a:spcBef>
              <a:buFont typeface="Wingdings" panose="05000000000000000000" pitchFamily="2" charset="2"/>
              <a:buChar char="§"/>
            </a:pPr>
            <a:r>
              <a:rPr lang="en-US" sz="2000" dirty="0">
                <a:solidFill>
                  <a:srgbClr val="000000"/>
                </a:solidFill>
              </a:rPr>
              <a:t>How does that feel? What does it look like? </a:t>
            </a:r>
          </a:p>
        </p:txBody>
      </p:sp>
      <p:sp>
        <p:nvSpPr>
          <p:cNvPr id="13" name="Content Placeholder 2"/>
          <p:cNvSpPr txBox="1">
            <a:spLocks/>
          </p:cNvSpPr>
          <p:nvPr/>
        </p:nvSpPr>
        <p:spPr>
          <a:xfrm>
            <a:off x="450453" y="1180813"/>
            <a:ext cx="6770258" cy="3549073"/>
          </a:xfrm>
          <a:prstGeom prst="rect">
            <a:avLst/>
          </a:prstGeom>
        </p:spPr>
        <p:txBody>
          <a:bodyPr vert="horz" lIns="0" tIns="0" rIns="0" bIns="186516" rtlCol="0" anchor="t" anchorCtr="0">
            <a:noAutofit/>
          </a:bodyPr>
          <a:lstStyle/>
          <a:p>
            <a:pPr marL="0" lvl="1" fontAlgn="base">
              <a:spcBef>
                <a:spcPct val="0"/>
              </a:spcBef>
              <a:spcAft>
                <a:spcPts val="612"/>
              </a:spcAft>
            </a:pPr>
            <a:r>
              <a:rPr lang="en-US" sz="2400" dirty="0">
                <a:solidFill>
                  <a:srgbClr val="00938F"/>
                </a:solidFill>
                <a:latin typeface="Franklin Gothic Demi" panose="020B0703020102020204" pitchFamily="34" charset="0"/>
                <a:ea typeface="ＭＳ Ｐゴシック" charset="0"/>
                <a:cs typeface="Calibri" panose="020F0502020204030204" pitchFamily="34" charset="0"/>
              </a:rPr>
              <a:t>What: </a:t>
            </a:r>
            <a:br>
              <a:rPr lang="en-US" sz="2400" b="1" dirty="0">
                <a:solidFill>
                  <a:srgbClr val="00B0F0"/>
                </a:solidFill>
                <a:ea typeface="ＭＳ Ｐゴシック" charset="0"/>
                <a:cs typeface="Calibri" panose="020F0502020204030204" pitchFamily="34" charset="0"/>
              </a:rPr>
            </a:br>
            <a:r>
              <a:rPr lang="en-US" sz="2400" dirty="0">
                <a:solidFill>
                  <a:prstClr val="black"/>
                </a:solidFill>
                <a:ea typeface="ＭＳ Ｐゴシック" charset="0"/>
                <a:cs typeface="Calibri" panose="020F0502020204030204" pitchFamily="34" charset="0"/>
              </a:rPr>
              <a:t>Envision future actions, thinking, ways of working </a:t>
            </a:r>
          </a:p>
          <a:p>
            <a:pPr marL="0" lvl="1" fontAlgn="base">
              <a:spcBef>
                <a:spcPct val="0"/>
              </a:spcBef>
              <a:spcAft>
                <a:spcPts val="612"/>
              </a:spcAft>
            </a:pPr>
            <a:r>
              <a:rPr lang="en-US" sz="2400" dirty="0">
                <a:solidFill>
                  <a:srgbClr val="00938F"/>
                </a:solidFill>
                <a:latin typeface="Franklin Gothic Demi" panose="020B0703020102020204" pitchFamily="34" charset="0"/>
                <a:ea typeface="ＭＳ Ｐゴシック" charset="0"/>
                <a:cs typeface="Calibri" panose="020F0502020204030204" pitchFamily="34" charset="0"/>
              </a:rPr>
              <a:t>Why: </a:t>
            </a:r>
            <a:br>
              <a:rPr lang="en-US" sz="2400" dirty="0">
                <a:solidFill>
                  <a:srgbClr val="00B0F0"/>
                </a:solidFill>
                <a:ea typeface="ＭＳ Ｐゴシック" charset="0"/>
                <a:cs typeface="Calibri" panose="020F0502020204030204" pitchFamily="34" charset="0"/>
              </a:rPr>
            </a:br>
            <a:r>
              <a:rPr lang="en-US" sz="2400" dirty="0">
                <a:solidFill>
                  <a:prstClr val="black"/>
                </a:solidFill>
                <a:ea typeface="ＭＳ Ｐゴシック" charset="0"/>
                <a:cs typeface="Calibri" panose="020F0502020204030204" pitchFamily="34" charset="0"/>
              </a:rPr>
              <a:t>Define the targets, outcomes and impact </a:t>
            </a:r>
          </a:p>
          <a:p>
            <a:pPr marL="0" lvl="1" defTabSz="932316" fontAlgn="base">
              <a:spcBef>
                <a:spcPct val="0"/>
              </a:spcBef>
              <a:spcAft>
                <a:spcPts val="612"/>
              </a:spcAft>
              <a:buClr>
                <a:srgbClr val="000000"/>
              </a:buClr>
              <a:defRPr/>
            </a:pPr>
            <a:r>
              <a:rPr lang="en-US" sz="2400" dirty="0">
                <a:solidFill>
                  <a:srgbClr val="00938F"/>
                </a:solidFill>
                <a:latin typeface="Franklin Gothic Demi" panose="020B0703020102020204" pitchFamily="34" charset="0"/>
                <a:ea typeface="ＭＳ Ｐゴシック" charset="0"/>
                <a:cs typeface="Calibri" panose="020F0502020204030204" pitchFamily="34" charset="0"/>
                <a:sym typeface="Arial"/>
              </a:rPr>
              <a:t>How:</a:t>
            </a:r>
          </a:p>
        </p:txBody>
      </p:sp>
      <p:sp>
        <p:nvSpPr>
          <p:cNvPr id="4" name="Oval 3"/>
          <p:cNvSpPr/>
          <p:nvPr/>
        </p:nvSpPr>
        <p:spPr>
          <a:xfrm>
            <a:off x="7705340" y="2099189"/>
            <a:ext cx="4025669" cy="4185004"/>
          </a:xfrm>
          <a:prstGeom prst="ellipse">
            <a:avLst/>
          </a:prstGeom>
          <a:noFill/>
          <a:ln w="38100">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48">
              <a:solidFill>
                <a:prstClr val="white"/>
              </a:solidFill>
            </a:endParaRPr>
          </a:p>
        </p:txBody>
      </p:sp>
      <p:sp>
        <p:nvSpPr>
          <p:cNvPr id="2" name="TextBox 1">
            <a:extLst>
              <a:ext uri="{FF2B5EF4-FFF2-40B4-BE49-F238E27FC236}">
                <a16:creationId xmlns:a16="http://schemas.microsoft.com/office/drawing/2014/main" id="{C09DD326-0969-CE4C-9AFD-DD5E20C59602}"/>
              </a:ext>
            </a:extLst>
          </p:cNvPr>
          <p:cNvSpPr txBox="1"/>
          <p:nvPr/>
        </p:nvSpPr>
        <p:spPr>
          <a:xfrm>
            <a:off x="7508875" y="2377997"/>
            <a:ext cx="2166165" cy="1200329"/>
          </a:xfrm>
          <a:prstGeom prst="rect">
            <a:avLst/>
          </a:prstGeom>
          <a:noFill/>
        </p:spPr>
        <p:txBody>
          <a:bodyPr wrap="square" rtlCol="0">
            <a:spAutoFit/>
          </a:bodyPr>
          <a:lstStyle/>
          <a:p>
            <a:pPr algn="r"/>
            <a:r>
              <a:rPr lang="en-US" dirty="0">
                <a:latin typeface="Franklin Gothic Medium" panose="020B0603020102020204" pitchFamily="34" charset="0"/>
              </a:rPr>
              <a:t>Doing</a:t>
            </a:r>
          </a:p>
          <a:p>
            <a:pPr algn="r"/>
            <a:r>
              <a:rPr lang="en-US" dirty="0"/>
              <a:t>What are </a:t>
            </a:r>
            <a:br>
              <a:rPr lang="en-US" dirty="0"/>
            </a:br>
            <a:r>
              <a:rPr lang="en-US" dirty="0"/>
              <a:t>people doing differently? </a:t>
            </a:r>
          </a:p>
        </p:txBody>
      </p:sp>
      <p:cxnSp>
        <p:nvCxnSpPr>
          <p:cNvPr id="7" name="Straight Connector 6">
            <a:extLst>
              <a:ext uri="{FF2B5EF4-FFF2-40B4-BE49-F238E27FC236}">
                <a16:creationId xmlns:a16="http://schemas.microsoft.com/office/drawing/2014/main" id="{496D9383-7B45-A042-98DD-580ECDBBB99D}"/>
              </a:ext>
            </a:extLst>
          </p:cNvPr>
          <p:cNvCxnSpPr>
            <a:cxnSpLocks/>
            <a:endCxn id="4" idx="4"/>
          </p:cNvCxnSpPr>
          <p:nvPr/>
        </p:nvCxnSpPr>
        <p:spPr>
          <a:xfrm flipH="1">
            <a:off x="9729318" y="2101952"/>
            <a:ext cx="22288" cy="4193378"/>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9A3FE68-C6A1-9E4D-9B00-F8638D448E16}"/>
              </a:ext>
            </a:extLst>
          </p:cNvPr>
          <p:cNvSpPr txBox="1"/>
          <p:nvPr/>
        </p:nvSpPr>
        <p:spPr>
          <a:xfrm>
            <a:off x="9804446" y="2377998"/>
            <a:ext cx="2541771" cy="1200329"/>
          </a:xfrm>
          <a:prstGeom prst="rect">
            <a:avLst/>
          </a:prstGeom>
          <a:noFill/>
        </p:spPr>
        <p:txBody>
          <a:bodyPr wrap="square" rtlCol="0">
            <a:spAutoFit/>
          </a:bodyPr>
          <a:lstStyle/>
          <a:p>
            <a:r>
              <a:rPr lang="en-US" dirty="0">
                <a:latin typeface="Franklin Gothic Medium" panose="020B0603020102020204" pitchFamily="34" charset="0"/>
              </a:rPr>
              <a:t>Feeling</a:t>
            </a:r>
          </a:p>
          <a:p>
            <a:r>
              <a:rPr lang="en-US" dirty="0"/>
              <a:t>How are </a:t>
            </a:r>
            <a:br>
              <a:rPr lang="en-US" dirty="0"/>
            </a:br>
            <a:r>
              <a:rPr lang="en-US" dirty="0"/>
              <a:t>employees </a:t>
            </a:r>
            <a:br>
              <a:rPr lang="en-US" dirty="0"/>
            </a:br>
            <a:r>
              <a:rPr lang="en-US" dirty="0"/>
              <a:t>feeling?</a:t>
            </a:r>
          </a:p>
        </p:txBody>
      </p:sp>
      <p:sp>
        <p:nvSpPr>
          <p:cNvPr id="14" name="Rectangle 13">
            <a:extLst>
              <a:ext uri="{FF2B5EF4-FFF2-40B4-BE49-F238E27FC236}">
                <a16:creationId xmlns:a16="http://schemas.microsoft.com/office/drawing/2014/main" id="{AA782D01-5779-A74B-B2A1-CCD72C803B93}"/>
              </a:ext>
            </a:extLst>
          </p:cNvPr>
          <p:cNvSpPr>
            <a:spLocks noChangeAspect="1"/>
          </p:cNvSpPr>
          <p:nvPr/>
        </p:nvSpPr>
        <p:spPr>
          <a:xfrm rot="21359409">
            <a:off x="8519858" y="4087363"/>
            <a:ext cx="793991" cy="749471"/>
          </a:xfrm>
          <a:prstGeom prst="rect">
            <a:avLst/>
          </a:prstGeom>
          <a:solidFill>
            <a:srgbClr val="FFFFCC"/>
          </a:solidFill>
          <a:ln w="25400" cap="flat" cmpd="sng" algn="ctr">
            <a:noFill/>
            <a:prstDash val="solid"/>
          </a:ln>
          <a:effectLst>
            <a:outerShdw blurRad="88900" dist="88900" dir="2700000" algn="tl" rotWithShape="0">
              <a:prstClr val="black">
                <a:alpha val="40000"/>
              </a:prstClr>
            </a:outerShdw>
          </a:effectLst>
        </p:spPr>
        <p:txBody>
          <a:bodyPr lIns="0" tIns="0" rIns="0" bIns="0" rtlCol="0" anchor="ctr" anchorCtr="0"/>
          <a:lstStyle/>
          <a:p>
            <a:pPr algn="ctr" defTabSz="932597" fontAlgn="base">
              <a:spcBef>
                <a:spcPct val="0"/>
              </a:spcBef>
              <a:spcAft>
                <a:spcPct val="0"/>
              </a:spcAft>
              <a:defRPr/>
            </a:pPr>
            <a:r>
              <a:rPr lang="en-US" sz="2800" kern="0" dirty="0">
                <a:latin typeface="Comic Sans MS" charset="0"/>
                <a:ea typeface="Comic Sans MS" charset="0"/>
                <a:cs typeface="Comic Sans MS" charset="0"/>
              </a:rPr>
              <a:t> ?</a:t>
            </a:r>
          </a:p>
        </p:txBody>
      </p:sp>
      <p:sp>
        <p:nvSpPr>
          <p:cNvPr id="15" name="Rectangle 14">
            <a:extLst>
              <a:ext uri="{FF2B5EF4-FFF2-40B4-BE49-F238E27FC236}">
                <a16:creationId xmlns:a16="http://schemas.microsoft.com/office/drawing/2014/main" id="{1F0579A1-21E2-CF40-A9F4-935DB50E5CF7}"/>
              </a:ext>
            </a:extLst>
          </p:cNvPr>
          <p:cNvSpPr>
            <a:spLocks noChangeAspect="1"/>
          </p:cNvSpPr>
          <p:nvPr/>
        </p:nvSpPr>
        <p:spPr>
          <a:xfrm rot="175503">
            <a:off x="10027172" y="4080290"/>
            <a:ext cx="793991" cy="749471"/>
          </a:xfrm>
          <a:prstGeom prst="rect">
            <a:avLst/>
          </a:prstGeom>
          <a:solidFill>
            <a:srgbClr val="FFFFCC"/>
          </a:solidFill>
          <a:ln w="25400" cap="flat" cmpd="sng" algn="ctr">
            <a:noFill/>
            <a:prstDash val="solid"/>
          </a:ln>
          <a:effectLst>
            <a:outerShdw blurRad="88900" dist="88900" dir="2700000" algn="tl" rotWithShape="0">
              <a:prstClr val="black">
                <a:alpha val="40000"/>
              </a:prstClr>
            </a:outerShdw>
          </a:effectLst>
        </p:spPr>
        <p:txBody>
          <a:bodyPr lIns="0" tIns="0" rIns="0" bIns="0" rtlCol="0" anchor="ctr" anchorCtr="0"/>
          <a:lstStyle/>
          <a:p>
            <a:pPr algn="ctr" defTabSz="932597" fontAlgn="base">
              <a:spcBef>
                <a:spcPct val="0"/>
              </a:spcBef>
              <a:spcAft>
                <a:spcPct val="0"/>
              </a:spcAft>
              <a:defRPr/>
            </a:pPr>
            <a:r>
              <a:rPr lang="en-US" sz="2800" kern="0">
                <a:latin typeface="Comic Sans MS" charset="0"/>
                <a:ea typeface="Comic Sans MS" charset="0"/>
                <a:cs typeface="Comic Sans MS" charset="0"/>
              </a:rPr>
              <a:t> ?</a:t>
            </a:r>
          </a:p>
        </p:txBody>
      </p:sp>
      <p:sp>
        <p:nvSpPr>
          <p:cNvPr id="5" name="Title 4">
            <a:extLst>
              <a:ext uri="{FF2B5EF4-FFF2-40B4-BE49-F238E27FC236}">
                <a16:creationId xmlns:a16="http://schemas.microsoft.com/office/drawing/2014/main" id="{90B24150-AFA9-1B6E-F812-34090693FF3F}"/>
              </a:ext>
            </a:extLst>
          </p:cNvPr>
          <p:cNvSpPr>
            <a:spLocks noGrp="1"/>
          </p:cNvSpPr>
          <p:nvPr>
            <p:ph type="title"/>
          </p:nvPr>
        </p:nvSpPr>
        <p:spPr>
          <a:xfrm>
            <a:off x="446261" y="310247"/>
            <a:ext cx="11518900" cy="487441"/>
          </a:xfrm>
        </p:spPr>
        <p:txBody>
          <a:bodyPr/>
          <a:lstStyle/>
          <a:p>
            <a:r>
              <a:rPr lang="en-US" dirty="0"/>
              <a:t>Exercise: Define ‘victory’ for your education program </a:t>
            </a:r>
          </a:p>
        </p:txBody>
      </p:sp>
      <p:sp>
        <p:nvSpPr>
          <p:cNvPr id="16" name="TextBox 15">
            <a:extLst>
              <a:ext uri="{FF2B5EF4-FFF2-40B4-BE49-F238E27FC236}">
                <a16:creationId xmlns:a16="http://schemas.microsoft.com/office/drawing/2014/main" id="{ABCBDAC0-15A1-98C1-887E-43DE55D68A30}"/>
              </a:ext>
            </a:extLst>
          </p:cNvPr>
          <p:cNvSpPr txBox="1"/>
          <p:nvPr/>
        </p:nvSpPr>
        <p:spPr>
          <a:xfrm>
            <a:off x="7363795" y="1165930"/>
            <a:ext cx="4829230" cy="769441"/>
          </a:xfrm>
          <a:prstGeom prst="rect">
            <a:avLst/>
          </a:prstGeom>
          <a:noFill/>
        </p:spPr>
        <p:txBody>
          <a:bodyPr wrap="square" rtlCol="0">
            <a:spAutoFit/>
          </a:bodyPr>
          <a:lstStyle/>
          <a:p>
            <a:pPr algn="ctr">
              <a:spcBef>
                <a:spcPts val="544"/>
              </a:spcBef>
            </a:pPr>
            <a:r>
              <a:rPr lang="en-US" sz="2400" dirty="0">
                <a:solidFill>
                  <a:srgbClr val="000000"/>
                </a:solidFill>
                <a:latin typeface="Franklin Gothic Medium" panose="020B0603020102020204" pitchFamily="34" charset="0"/>
              </a:rPr>
              <a:t>“The Victory Circle” </a:t>
            </a:r>
            <a:br>
              <a:rPr lang="en-US" sz="2400" dirty="0">
                <a:solidFill>
                  <a:srgbClr val="000000"/>
                </a:solidFill>
                <a:latin typeface="Franklin Gothic Medium" panose="020B0603020102020204" pitchFamily="34" charset="0"/>
              </a:rPr>
            </a:br>
            <a:r>
              <a:rPr lang="en-US" sz="2000" dirty="0">
                <a:solidFill>
                  <a:srgbClr val="000000"/>
                </a:solidFill>
              </a:rPr>
              <a:t>What Success Looks Like</a:t>
            </a:r>
            <a:endParaRPr lang="en-US" sz="2400" dirty="0">
              <a:solidFill>
                <a:srgbClr val="000000"/>
              </a:solidFill>
            </a:endParaRPr>
          </a:p>
        </p:txBody>
      </p:sp>
    </p:spTree>
    <p:extLst>
      <p:ext uri="{BB962C8B-B14F-4D97-AF65-F5344CB8AC3E}">
        <p14:creationId xmlns:p14="http://schemas.microsoft.com/office/powerpoint/2010/main" val="2307335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5"/>
                                        </p:tgtEl>
                                      </p:cBhvr>
                                    </p:animEffect>
                                    <p:set>
                                      <p:cBhvr>
                                        <p:cTn id="10"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962BD0FE-24CB-A1A2-53C1-B34765D0B236}"/>
              </a:ext>
            </a:extLst>
          </p:cNvPr>
          <p:cNvSpPr txBox="1"/>
          <p:nvPr/>
        </p:nvSpPr>
        <p:spPr>
          <a:xfrm>
            <a:off x="464085" y="3957739"/>
            <a:ext cx="2719670" cy="2547835"/>
          </a:xfrm>
          <a:prstGeom prst="rect">
            <a:avLst/>
          </a:prstGeom>
          <a:solidFill>
            <a:srgbClr val="00938F"/>
          </a:solidFill>
        </p:spPr>
        <p:txBody>
          <a:bodyPr rot="0" spcFirstLastPara="0" vertOverflow="overflow" horzOverflow="overflow" vert="horz" wrap="square" lIns="91440" tIns="0" rIns="91440" bIns="0" numCol="1" spcCol="0" rtlCol="0" fromWordArt="0" anchor="t" anchorCtr="0" forceAA="0" compatLnSpc="1">
            <a:prstTxWarp prst="textNoShape">
              <a:avLst/>
            </a:prstTxWarp>
            <a:noAutofit/>
          </a:bodyPr>
          <a:lstStyle/>
          <a:p>
            <a:br>
              <a:rPr lang="en-US" sz="2000" dirty="0">
                <a:solidFill>
                  <a:schemeClr val="bg1"/>
                </a:solidFill>
                <a:latin typeface="Franklin Gothic Medium" panose="020B0603020102020204" pitchFamily="34" charset="0"/>
                <a:cs typeface="Segoe UI"/>
              </a:rPr>
            </a:br>
            <a:r>
              <a:rPr lang="en-US" sz="2800" dirty="0">
                <a:solidFill>
                  <a:schemeClr val="bg1"/>
                </a:solidFill>
                <a:latin typeface="Franklin Gothic Medium" panose="020B0603020102020204" pitchFamily="34" charset="0"/>
                <a:cs typeface="Segoe UI"/>
              </a:rPr>
              <a:t>Data Scientist  </a:t>
            </a:r>
            <a:endParaRPr lang="en-US" sz="2000" dirty="0">
              <a:solidFill>
                <a:schemeClr val="bg1"/>
              </a:solidFill>
              <a:latin typeface="Franklin Gothic Medium" panose="020B0603020102020204" pitchFamily="34" charset="0"/>
              <a:cs typeface="Segoe UI"/>
            </a:endParaRPr>
          </a:p>
          <a:p>
            <a:r>
              <a:rPr lang="en-US" sz="2000" dirty="0">
                <a:solidFill>
                  <a:schemeClr val="bg1"/>
                </a:solidFill>
                <a:latin typeface="Franklin Gothic Medium" panose="020B0603020102020204" pitchFamily="34" charset="0"/>
                <a:cs typeface="Segoe UI"/>
              </a:rPr>
              <a:t>Story Telling, Human Centered Design, Gamification, Innovation </a:t>
            </a:r>
            <a:endParaRPr lang="en-US" sz="2000" dirty="0">
              <a:solidFill>
                <a:schemeClr val="bg1"/>
              </a:solidFill>
              <a:latin typeface="Franklin Gothic Medium" panose="020B0603020102020204" pitchFamily="34" charset="0"/>
            </a:endParaRPr>
          </a:p>
        </p:txBody>
      </p:sp>
      <p:sp>
        <p:nvSpPr>
          <p:cNvPr id="3" name="Title 2">
            <a:extLst>
              <a:ext uri="{FF2B5EF4-FFF2-40B4-BE49-F238E27FC236}">
                <a16:creationId xmlns:a16="http://schemas.microsoft.com/office/drawing/2014/main" id="{D5B099D1-3F9C-FC0D-4DDC-FD45F2BDE7E4}"/>
              </a:ext>
            </a:extLst>
          </p:cNvPr>
          <p:cNvSpPr>
            <a:spLocks noGrp="1"/>
          </p:cNvSpPr>
          <p:nvPr>
            <p:ph type="title"/>
          </p:nvPr>
        </p:nvSpPr>
        <p:spPr>
          <a:xfrm>
            <a:off x="459086" y="336827"/>
            <a:ext cx="11864358" cy="487441"/>
          </a:xfrm>
        </p:spPr>
        <p:txBody>
          <a:bodyPr/>
          <a:lstStyle/>
          <a:p>
            <a:r>
              <a:rPr lang="en-US" dirty="0">
                <a:cs typeface="Segoe UI"/>
              </a:rPr>
              <a:t>Needs-based assessments by role/level helps define the what... </a:t>
            </a:r>
            <a:endParaRPr lang="en-US" dirty="0"/>
          </a:p>
        </p:txBody>
      </p:sp>
      <p:sp>
        <p:nvSpPr>
          <p:cNvPr id="5" name="TextBox 4">
            <a:extLst>
              <a:ext uri="{FF2B5EF4-FFF2-40B4-BE49-F238E27FC236}">
                <a16:creationId xmlns:a16="http://schemas.microsoft.com/office/drawing/2014/main" id="{370C70BE-64C0-A855-D0C6-F4E25E89DEB2}"/>
              </a:ext>
            </a:extLst>
          </p:cNvPr>
          <p:cNvSpPr txBox="1"/>
          <p:nvPr/>
        </p:nvSpPr>
        <p:spPr>
          <a:xfrm>
            <a:off x="3409934" y="1008718"/>
            <a:ext cx="5394432" cy="310854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1112">
              <a:lnSpc>
                <a:spcPct val="90000"/>
              </a:lnSpc>
              <a:spcAft>
                <a:spcPts val="600"/>
              </a:spcAft>
            </a:pPr>
            <a:r>
              <a:rPr lang="en-US" sz="2000" dirty="0">
                <a:solidFill>
                  <a:srgbClr val="202124"/>
                </a:solidFill>
                <a:latin typeface="Franklin Gothic Demi" panose="020B0703020102020204" pitchFamily="34" charset="0"/>
              </a:rPr>
              <a:t>Skills: </a:t>
            </a:r>
          </a:p>
          <a:p>
            <a:pPr marL="287338" indent="-277813">
              <a:lnSpc>
                <a:spcPct val="90000"/>
              </a:lnSpc>
              <a:spcAft>
                <a:spcPts val="600"/>
              </a:spcAft>
              <a:buFont typeface="Wingdings" panose="05000000000000000000" pitchFamily="2" charset="2"/>
              <a:buChar char="§"/>
            </a:pPr>
            <a:r>
              <a:rPr lang="en-US" sz="2000" dirty="0">
                <a:solidFill>
                  <a:srgbClr val="202124"/>
                </a:solidFill>
              </a:rPr>
              <a:t>Algorithms and data models</a:t>
            </a:r>
          </a:p>
          <a:p>
            <a:pPr marL="287338" indent="-277813">
              <a:lnSpc>
                <a:spcPct val="90000"/>
              </a:lnSpc>
              <a:spcAft>
                <a:spcPts val="600"/>
              </a:spcAft>
              <a:buFont typeface="Wingdings" panose="05000000000000000000" pitchFamily="2" charset="2"/>
              <a:buChar char="§"/>
            </a:pPr>
            <a:r>
              <a:rPr lang="en-US" sz="2000" dirty="0">
                <a:solidFill>
                  <a:srgbClr val="202124"/>
                </a:solidFill>
              </a:rPr>
              <a:t>Data wrangling and database management</a:t>
            </a:r>
          </a:p>
          <a:p>
            <a:pPr marL="287338" indent="-277813">
              <a:lnSpc>
                <a:spcPct val="90000"/>
              </a:lnSpc>
              <a:spcAft>
                <a:spcPts val="600"/>
              </a:spcAft>
              <a:buFont typeface="Wingdings" panose="05000000000000000000" pitchFamily="2" charset="2"/>
              <a:buChar char="§"/>
            </a:pPr>
            <a:r>
              <a:rPr lang="en-US" sz="2000" dirty="0">
                <a:solidFill>
                  <a:srgbClr val="202124"/>
                </a:solidFill>
              </a:rPr>
              <a:t>Machine learning and deep learning</a:t>
            </a:r>
          </a:p>
          <a:p>
            <a:pPr marL="287338" indent="-277813">
              <a:lnSpc>
                <a:spcPct val="90000"/>
              </a:lnSpc>
              <a:spcAft>
                <a:spcPts val="600"/>
              </a:spcAft>
              <a:buFont typeface="Wingdings" panose="05000000000000000000" pitchFamily="2" charset="2"/>
              <a:buChar char="§"/>
            </a:pPr>
            <a:r>
              <a:rPr lang="en-US" sz="2000" dirty="0">
                <a:solidFill>
                  <a:srgbClr val="202124"/>
                </a:solidFill>
              </a:rPr>
              <a:t>Statistics and probability</a:t>
            </a:r>
          </a:p>
          <a:p>
            <a:pPr marL="287338" indent="-277813">
              <a:lnSpc>
                <a:spcPct val="90000"/>
              </a:lnSpc>
              <a:spcAft>
                <a:spcPts val="600"/>
              </a:spcAft>
              <a:buFont typeface="Wingdings" panose="05000000000000000000" pitchFamily="2" charset="2"/>
              <a:buChar char="§"/>
            </a:pPr>
            <a:r>
              <a:rPr lang="en-US" sz="2000" dirty="0">
                <a:solidFill>
                  <a:srgbClr val="202124"/>
                </a:solidFill>
              </a:rPr>
              <a:t>Data visualization</a:t>
            </a:r>
          </a:p>
          <a:p>
            <a:pPr marL="287338" indent="-277813">
              <a:lnSpc>
                <a:spcPct val="90000"/>
              </a:lnSpc>
              <a:spcAft>
                <a:spcPts val="600"/>
              </a:spcAft>
              <a:buFont typeface="Wingdings" panose="05000000000000000000" pitchFamily="2" charset="2"/>
              <a:buChar char="§"/>
            </a:pPr>
            <a:r>
              <a:rPr lang="en-US" sz="2000" dirty="0">
                <a:solidFill>
                  <a:srgbClr val="202124"/>
                </a:solidFill>
              </a:rPr>
              <a:t>Programming</a:t>
            </a:r>
          </a:p>
          <a:p>
            <a:pPr marL="287338" indent="-277813">
              <a:lnSpc>
                <a:spcPct val="90000"/>
              </a:lnSpc>
              <a:spcAft>
                <a:spcPts val="600"/>
              </a:spcAft>
              <a:buFont typeface="Wingdings" panose="05000000000000000000" pitchFamily="2" charset="2"/>
              <a:buChar char="§"/>
            </a:pPr>
            <a:endParaRPr lang="en-US" sz="2000" dirty="0">
              <a:solidFill>
                <a:srgbClr val="202124"/>
              </a:solidFill>
            </a:endParaRPr>
          </a:p>
          <a:p>
            <a:pPr>
              <a:lnSpc>
                <a:spcPct val="90000"/>
              </a:lnSpc>
              <a:spcAft>
                <a:spcPts val="600"/>
              </a:spcAft>
            </a:pPr>
            <a:endParaRPr lang="en-US" sz="2000" dirty="0">
              <a:solidFill>
                <a:srgbClr val="70757A"/>
              </a:solidFill>
            </a:endParaRPr>
          </a:p>
        </p:txBody>
      </p:sp>
      <p:pic>
        <p:nvPicPr>
          <p:cNvPr id="7" name="Picture 7" descr="A picture containing text, indoor, book, shelf&#10;&#10;Description automatically generated">
            <a:extLst>
              <a:ext uri="{FF2B5EF4-FFF2-40B4-BE49-F238E27FC236}">
                <a16:creationId xmlns:a16="http://schemas.microsoft.com/office/drawing/2014/main" id="{42CC22FE-B6CB-198B-853F-E9A4167B823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75042" y="4117261"/>
            <a:ext cx="2719669" cy="1558632"/>
          </a:xfrm>
          <a:prstGeom prst="rect">
            <a:avLst/>
          </a:prstGeom>
        </p:spPr>
      </p:pic>
      <p:pic>
        <p:nvPicPr>
          <p:cNvPr id="8" name="Picture 8" descr="A picture containing text&#10;&#10;Description automatically generated">
            <a:extLst>
              <a:ext uri="{FF2B5EF4-FFF2-40B4-BE49-F238E27FC236}">
                <a16:creationId xmlns:a16="http://schemas.microsoft.com/office/drawing/2014/main" id="{0D520F76-1392-F363-BE70-2EDCEE4D9FF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281" y="7092432"/>
            <a:ext cx="3984526" cy="2137957"/>
          </a:xfrm>
          <a:prstGeom prst="rect">
            <a:avLst/>
          </a:prstGeom>
        </p:spPr>
      </p:pic>
      <p:pic>
        <p:nvPicPr>
          <p:cNvPr id="10" name="Picture 9" descr="A person using a computer&#10;&#10;Description automatically generated with low confidence">
            <a:extLst>
              <a:ext uri="{FF2B5EF4-FFF2-40B4-BE49-F238E27FC236}">
                <a16:creationId xmlns:a16="http://schemas.microsoft.com/office/drawing/2014/main" id="{C5611B0A-E841-F2F9-22EC-FC3C4E4E224F}"/>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9267825" y="4125789"/>
            <a:ext cx="2711450" cy="1550104"/>
          </a:xfrm>
          <a:prstGeom prst="rect">
            <a:avLst/>
          </a:prstGeom>
        </p:spPr>
      </p:pic>
      <p:pic>
        <p:nvPicPr>
          <p:cNvPr id="2" name="Picture 1">
            <a:extLst>
              <a:ext uri="{FF2B5EF4-FFF2-40B4-BE49-F238E27FC236}">
                <a16:creationId xmlns:a16="http://schemas.microsoft.com/office/drawing/2014/main" id="{900F16D9-1B38-AFEA-E72D-2EC819D582A2}"/>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356733" y="4125789"/>
            <a:ext cx="2697179" cy="1550104"/>
          </a:xfrm>
          <a:prstGeom prst="rect">
            <a:avLst/>
          </a:prstGeom>
        </p:spPr>
      </p:pic>
      <p:pic>
        <p:nvPicPr>
          <p:cNvPr id="14" name="Picture 13" descr="A person in a blue shirt&#10;&#10;Description automatically generated with medium confidence">
            <a:extLst>
              <a:ext uri="{FF2B5EF4-FFF2-40B4-BE49-F238E27FC236}">
                <a16:creationId xmlns:a16="http://schemas.microsoft.com/office/drawing/2014/main" id="{E1D1370E-1A2C-26CD-710A-D9441FC4FA03}"/>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64085" y="1008718"/>
            <a:ext cx="2702978" cy="3073118"/>
          </a:xfrm>
          <a:prstGeom prst="rect">
            <a:avLst/>
          </a:prstGeom>
          <a:solidFill>
            <a:srgbClr val="0070C0"/>
          </a:solidFill>
        </p:spPr>
      </p:pic>
      <p:sp>
        <p:nvSpPr>
          <p:cNvPr id="15" name="TextBox 14">
            <a:extLst>
              <a:ext uri="{FF2B5EF4-FFF2-40B4-BE49-F238E27FC236}">
                <a16:creationId xmlns:a16="http://schemas.microsoft.com/office/drawing/2014/main" id="{10CF9464-4B06-942B-F9F0-BAB0191E4029}"/>
              </a:ext>
            </a:extLst>
          </p:cNvPr>
          <p:cNvSpPr txBox="1"/>
          <p:nvPr/>
        </p:nvSpPr>
        <p:spPr>
          <a:xfrm>
            <a:off x="9267825" y="1008718"/>
            <a:ext cx="2833203" cy="232371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9525">
              <a:lnSpc>
                <a:spcPct val="90000"/>
              </a:lnSpc>
              <a:spcAft>
                <a:spcPts val="600"/>
              </a:spcAft>
            </a:pPr>
            <a:r>
              <a:rPr lang="en-US" sz="2000" dirty="0">
                <a:solidFill>
                  <a:srgbClr val="202124"/>
                </a:solidFill>
                <a:latin typeface="Franklin Gothic Demi" panose="020B0703020102020204" pitchFamily="34" charset="0"/>
              </a:rPr>
              <a:t>Needs:</a:t>
            </a:r>
          </a:p>
          <a:p>
            <a:pPr marL="287020" indent="-277495">
              <a:lnSpc>
                <a:spcPct val="90000"/>
              </a:lnSpc>
              <a:spcAft>
                <a:spcPts val="600"/>
              </a:spcAft>
              <a:buFont typeface="Wingdings" panose="05000000000000000000" pitchFamily="2" charset="2"/>
              <a:buChar char="§"/>
            </a:pPr>
            <a:r>
              <a:rPr lang="en-US" sz="2000" dirty="0">
                <a:solidFill>
                  <a:srgbClr val="202124"/>
                </a:solidFill>
              </a:rPr>
              <a:t>Connect with Stakeholders</a:t>
            </a:r>
          </a:p>
          <a:p>
            <a:pPr marL="287020" indent="-277495">
              <a:lnSpc>
                <a:spcPct val="90000"/>
              </a:lnSpc>
              <a:spcAft>
                <a:spcPts val="600"/>
              </a:spcAft>
              <a:buFont typeface="Wingdings" panose="05000000000000000000" pitchFamily="2" charset="2"/>
              <a:buChar char="§"/>
            </a:pPr>
            <a:r>
              <a:rPr lang="en-US" sz="2000" dirty="0">
                <a:solidFill>
                  <a:srgbClr val="202124"/>
                </a:solidFill>
              </a:rPr>
              <a:t>Expand use of insights </a:t>
            </a:r>
          </a:p>
          <a:p>
            <a:pPr marL="287020" indent="-277495">
              <a:lnSpc>
                <a:spcPct val="90000"/>
              </a:lnSpc>
              <a:spcAft>
                <a:spcPts val="600"/>
              </a:spcAft>
              <a:buFont typeface="Wingdings" panose="05000000000000000000" pitchFamily="2" charset="2"/>
              <a:buChar char="§"/>
            </a:pPr>
            <a:r>
              <a:rPr lang="en-US" sz="2000" dirty="0">
                <a:solidFill>
                  <a:srgbClr val="202124"/>
                </a:solidFill>
              </a:rPr>
              <a:t>Innovate </a:t>
            </a:r>
          </a:p>
          <a:p>
            <a:pPr marL="287020" indent="-277495">
              <a:lnSpc>
                <a:spcPct val="90000"/>
              </a:lnSpc>
              <a:spcAft>
                <a:spcPts val="600"/>
              </a:spcAft>
              <a:buFont typeface="Wingdings" panose="05000000000000000000" pitchFamily="2" charset="2"/>
              <a:buChar char="§"/>
            </a:pPr>
            <a:r>
              <a:rPr lang="en-US" sz="2000" dirty="0">
                <a:solidFill>
                  <a:srgbClr val="202124"/>
                </a:solidFill>
              </a:rPr>
              <a:t>Engage teams</a:t>
            </a:r>
          </a:p>
          <a:p>
            <a:pPr marL="287020" indent="-277495">
              <a:lnSpc>
                <a:spcPct val="90000"/>
              </a:lnSpc>
              <a:spcAft>
                <a:spcPts val="600"/>
              </a:spcAft>
              <a:buFont typeface="Wingdings" panose="05000000000000000000" pitchFamily="2" charset="2"/>
              <a:buChar char="§"/>
            </a:pPr>
            <a:r>
              <a:rPr lang="en-US" sz="2000" dirty="0">
                <a:solidFill>
                  <a:srgbClr val="202124"/>
                </a:solidFill>
              </a:rPr>
              <a:t>Move people to action</a:t>
            </a:r>
          </a:p>
        </p:txBody>
      </p:sp>
    </p:spTree>
    <p:extLst>
      <p:ext uri="{BB962C8B-B14F-4D97-AF65-F5344CB8AC3E}">
        <p14:creationId xmlns:p14="http://schemas.microsoft.com/office/powerpoint/2010/main" val="3351692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31640" y="4196286"/>
            <a:ext cx="2613295" cy="2245871"/>
          </a:xfrm>
          <a:prstGeom prst="rect">
            <a:avLst/>
          </a:prstGeom>
          <a:noFill/>
          <a:ln>
            <a:noFill/>
          </a:ln>
        </p:spPr>
        <p:txBody>
          <a:bodyPr wrap="square" rtlCol="0">
            <a:spAutoFit/>
          </a:bodyPr>
          <a:lstStyle/>
          <a:p>
            <a:pPr defTabSz="932239">
              <a:defRPr/>
            </a:pPr>
            <a:r>
              <a:rPr lang="en-US" sz="2800" dirty="0">
                <a:solidFill>
                  <a:srgbClr val="7E4487"/>
                </a:solidFill>
                <a:latin typeface="Franklin Gothic Medium" panose="020B0603020102020204" pitchFamily="34" charset="0"/>
              </a:rPr>
              <a:t>Playful</a:t>
            </a:r>
          </a:p>
          <a:p>
            <a:pPr defTabSz="932239">
              <a:defRPr/>
            </a:pPr>
            <a:r>
              <a:rPr lang="en-US" sz="1599" dirty="0">
                <a:solidFill>
                  <a:srgbClr val="3C4048"/>
                </a:solidFill>
              </a:rPr>
              <a:t>Adult learning is most effective in a positive emotional state - when it’s fun. It makes intimidating, perplexing material engaging and easier to comprehend.  </a:t>
            </a:r>
          </a:p>
        </p:txBody>
      </p:sp>
      <p:sp>
        <p:nvSpPr>
          <p:cNvPr id="4" name="TextBox 3"/>
          <p:cNvSpPr txBox="1"/>
          <p:nvPr/>
        </p:nvSpPr>
        <p:spPr>
          <a:xfrm>
            <a:off x="347045" y="4171470"/>
            <a:ext cx="2883803" cy="2245871"/>
          </a:xfrm>
          <a:prstGeom prst="rect">
            <a:avLst/>
          </a:prstGeom>
          <a:noFill/>
          <a:ln>
            <a:noFill/>
          </a:ln>
        </p:spPr>
        <p:txBody>
          <a:bodyPr wrap="square" rtlCol="0">
            <a:spAutoFit/>
          </a:bodyPr>
          <a:lstStyle/>
          <a:p>
            <a:pPr defTabSz="932239">
              <a:defRPr/>
            </a:pPr>
            <a:r>
              <a:rPr lang="en-US" sz="2800" dirty="0">
                <a:solidFill>
                  <a:srgbClr val="545555"/>
                </a:solidFill>
                <a:latin typeface="Franklin Gothic Medium" panose="020B0603020102020204" pitchFamily="34" charset="0"/>
              </a:rPr>
              <a:t>Experiential </a:t>
            </a:r>
          </a:p>
          <a:p>
            <a:pPr defTabSz="932239">
              <a:defRPr/>
            </a:pPr>
            <a:r>
              <a:rPr lang="en-US" sz="1599" dirty="0">
                <a:solidFill>
                  <a:srgbClr val="3C4048"/>
                </a:solidFill>
              </a:rPr>
              <a:t>90% of what’s being learned is being remembered when doing. We immerse ourselves in the experience and feel our way through it, raising emotional intelligence and self-awareness.</a:t>
            </a:r>
          </a:p>
        </p:txBody>
      </p:sp>
      <p:sp>
        <p:nvSpPr>
          <p:cNvPr id="5" name="TextBox 4"/>
          <p:cNvSpPr txBox="1"/>
          <p:nvPr/>
        </p:nvSpPr>
        <p:spPr>
          <a:xfrm>
            <a:off x="6218237" y="4173900"/>
            <a:ext cx="2687496" cy="2245871"/>
          </a:xfrm>
          <a:prstGeom prst="rect">
            <a:avLst/>
          </a:prstGeom>
          <a:noFill/>
          <a:ln>
            <a:noFill/>
          </a:ln>
        </p:spPr>
        <p:txBody>
          <a:bodyPr wrap="square" rtlCol="0">
            <a:spAutoFit/>
          </a:bodyPr>
          <a:lstStyle/>
          <a:p>
            <a:pPr defTabSz="932239">
              <a:defRPr/>
            </a:pPr>
            <a:r>
              <a:rPr lang="en-US" sz="2800" dirty="0">
                <a:solidFill>
                  <a:srgbClr val="00938F"/>
                </a:solidFill>
                <a:latin typeface="Franklin Gothic Medium" panose="020B0603020102020204" pitchFamily="34" charset="0"/>
              </a:rPr>
              <a:t>Iterative </a:t>
            </a:r>
          </a:p>
          <a:p>
            <a:pPr defTabSz="932239">
              <a:defRPr/>
            </a:pPr>
            <a:r>
              <a:rPr lang="en-US" sz="1599" dirty="0">
                <a:solidFill>
                  <a:srgbClr val="3C4048"/>
                </a:solidFill>
              </a:rPr>
              <a:t>A cyclical process leads to twice the impact of linear learning and builds new habits and paradigms, which dictate our behavior and decision making in our daily lives. </a:t>
            </a:r>
          </a:p>
        </p:txBody>
      </p:sp>
      <p:sp>
        <p:nvSpPr>
          <p:cNvPr id="6" name="TextBox 5"/>
          <p:cNvSpPr txBox="1"/>
          <p:nvPr/>
        </p:nvSpPr>
        <p:spPr>
          <a:xfrm>
            <a:off x="9160739" y="4213321"/>
            <a:ext cx="2744256" cy="2245871"/>
          </a:xfrm>
          <a:prstGeom prst="rect">
            <a:avLst/>
          </a:prstGeom>
          <a:noFill/>
          <a:ln>
            <a:noFill/>
          </a:ln>
        </p:spPr>
        <p:txBody>
          <a:bodyPr wrap="square" rtlCol="0">
            <a:spAutoFit/>
          </a:bodyPr>
          <a:lstStyle/>
          <a:p>
            <a:pPr defTabSz="932239">
              <a:defRPr/>
            </a:pPr>
            <a:r>
              <a:rPr lang="en-US" sz="2800" dirty="0">
                <a:solidFill>
                  <a:srgbClr val="C00000"/>
                </a:solidFill>
                <a:latin typeface="Franklin Gothic Medium" panose="020B0603020102020204" pitchFamily="34" charset="0"/>
              </a:rPr>
              <a:t>Collaborative</a:t>
            </a:r>
            <a:endParaRPr lang="en-US" sz="2400" dirty="0">
              <a:solidFill>
                <a:srgbClr val="C00000"/>
              </a:solidFill>
              <a:latin typeface="Franklin Gothic Medium" panose="020B0603020102020204" pitchFamily="34" charset="0"/>
            </a:endParaRPr>
          </a:p>
          <a:p>
            <a:pPr defTabSz="932239">
              <a:defRPr/>
            </a:pPr>
            <a:r>
              <a:rPr lang="en-US" sz="1599" dirty="0">
                <a:solidFill>
                  <a:srgbClr val="3C4048"/>
                </a:solidFill>
              </a:rPr>
              <a:t>As social beings, adding social  and collaborative elements to learning significantly improves outcomes. Whether on or off-line, the results are always more powerful. </a:t>
            </a:r>
          </a:p>
        </p:txBody>
      </p:sp>
      <p:sp>
        <p:nvSpPr>
          <p:cNvPr id="10" name="Rectangle 9"/>
          <p:cNvSpPr/>
          <p:nvPr/>
        </p:nvSpPr>
        <p:spPr>
          <a:xfrm>
            <a:off x="444447" y="1176388"/>
            <a:ext cx="2744256" cy="5490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239">
              <a:defRPr/>
            </a:pPr>
            <a:endParaRPr lang="en-US" sz="1836" dirty="0">
              <a:solidFill>
                <a:srgbClr val="FFFFFF"/>
              </a:solidFill>
              <a:latin typeface="Open Sans" panose="020B0606030504020204" pitchFamily="34" charset="0"/>
            </a:endParaRPr>
          </a:p>
        </p:txBody>
      </p:sp>
      <p:sp>
        <p:nvSpPr>
          <p:cNvPr id="11" name="Rectangle 10"/>
          <p:cNvSpPr/>
          <p:nvPr/>
        </p:nvSpPr>
        <p:spPr>
          <a:xfrm>
            <a:off x="3369428" y="1153537"/>
            <a:ext cx="2744256" cy="5490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239">
              <a:defRPr/>
            </a:pPr>
            <a:endParaRPr lang="en-US" sz="1836" dirty="0">
              <a:solidFill>
                <a:srgbClr val="FFFFFF"/>
              </a:solidFill>
              <a:latin typeface="Open Sans" panose="020B0606030504020204" pitchFamily="34" charset="0"/>
            </a:endParaRPr>
          </a:p>
        </p:txBody>
      </p:sp>
      <p:sp>
        <p:nvSpPr>
          <p:cNvPr id="12" name="Rectangle 11"/>
          <p:cNvSpPr/>
          <p:nvPr/>
        </p:nvSpPr>
        <p:spPr>
          <a:xfrm>
            <a:off x="6289829" y="1153537"/>
            <a:ext cx="2744256" cy="5490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239">
              <a:defRPr/>
            </a:pPr>
            <a:endParaRPr lang="en-US" sz="1836" dirty="0">
              <a:solidFill>
                <a:srgbClr val="FFFFFF"/>
              </a:solidFill>
              <a:latin typeface="Open Sans" panose="020B0606030504020204" pitchFamily="34" charset="0"/>
            </a:endParaRPr>
          </a:p>
        </p:txBody>
      </p:sp>
      <p:sp>
        <p:nvSpPr>
          <p:cNvPr id="13" name="Rectangle 12"/>
          <p:cNvSpPr/>
          <p:nvPr/>
        </p:nvSpPr>
        <p:spPr>
          <a:xfrm>
            <a:off x="9223932" y="1153537"/>
            <a:ext cx="2744256" cy="5490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239">
              <a:defRPr/>
            </a:pPr>
            <a:endParaRPr lang="en-US" sz="1836" dirty="0">
              <a:solidFill>
                <a:srgbClr val="FFFFFF"/>
              </a:solidFill>
              <a:latin typeface="Open Sans" panose="020B0606030504020204" pitchFamily="34" charset="0"/>
            </a:endParaRPr>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4445" y="1153540"/>
            <a:ext cx="2730986" cy="2896322"/>
          </a:xfrm>
          <a:prstGeom prst="rect">
            <a:avLst/>
          </a:prstGeom>
          <a:ln>
            <a:noFill/>
          </a:ln>
        </p:spPr>
      </p:pic>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425037" y="1153540"/>
            <a:ext cx="2674945" cy="2896322"/>
          </a:xfrm>
          <a:prstGeom prst="rect">
            <a:avLst/>
          </a:prstGeom>
          <a:ln>
            <a:noFill/>
          </a:ln>
        </p:spPr>
      </p:pic>
      <p:pic>
        <p:nvPicPr>
          <p:cNvPr id="8" name="Picture 7"/>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341112" y="1153539"/>
            <a:ext cx="2687496" cy="2904744"/>
          </a:xfrm>
          <a:prstGeom prst="rect">
            <a:avLst/>
          </a:prstGeom>
          <a:ln>
            <a:noFill/>
          </a:ln>
        </p:spPr>
      </p:pic>
      <p:pic>
        <p:nvPicPr>
          <p:cNvPr id="9" name="Picture 8"/>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276613" y="1139908"/>
            <a:ext cx="2715415" cy="2951806"/>
          </a:xfrm>
          <a:prstGeom prst="rect">
            <a:avLst/>
          </a:prstGeom>
          <a:ln>
            <a:noFill/>
          </a:ln>
        </p:spPr>
      </p:pic>
      <p:sp>
        <p:nvSpPr>
          <p:cNvPr id="15" name="Rectangle 14">
            <a:extLst>
              <a:ext uri="{FF2B5EF4-FFF2-40B4-BE49-F238E27FC236}">
                <a16:creationId xmlns:a16="http://schemas.microsoft.com/office/drawing/2014/main" id="{5E64D391-3AA8-B948-8247-71AA45B2B28C}"/>
              </a:ext>
            </a:extLst>
          </p:cNvPr>
          <p:cNvSpPr/>
          <p:nvPr/>
        </p:nvSpPr>
        <p:spPr>
          <a:xfrm>
            <a:off x="444445" y="251614"/>
            <a:ext cx="12388451" cy="628032"/>
          </a:xfrm>
          <a:prstGeom prst="rect">
            <a:avLst/>
          </a:prstGeom>
        </p:spPr>
        <p:txBody>
          <a:bodyPr vert="horz" wrap="square" lIns="0" tIns="0" rIns="0" bIns="0" rtlCol="0" anchor="t">
            <a:noAutofit/>
          </a:bodyPr>
          <a:lstStyle/>
          <a:p>
            <a:pPr>
              <a:lnSpc>
                <a:spcPct val="90000"/>
              </a:lnSpc>
              <a:spcBef>
                <a:spcPct val="0"/>
              </a:spcBef>
            </a:pPr>
            <a:r>
              <a:rPr lang="en-US" sz="4200" spc="-140" dirty="0">
                <a:ln w="3175">
                  <a:noFill/>
                </a:ln>
                <a:solidFill>
                  <a:schemeClr val="dk2"/>
                </a:solidFill>
                <a:latin typeface="+mj-lt"/>
                <a:cs typeface="Segoe UI"/>
                <a:sym typeface="Arial"/>
              </a:rPr>
              <a:t>Cater to what sticks: Leveraging emotion, creativity, and growth </a:t>
            </a:r>
            <a:endParaRPr lang="en-US" sz="4200" spc="-140" dirty="0">
              <a:ln w="3175">
                <a:noFill/>
              </a:ln>
              <a:solidFill>
                <a:schemeClr val="dk2"/>
              </a:solidFill>
              <a:latin typeface="+mj-lt"/>
              <a:cs typeface="Segoe UI" pitchFamily="34" charset="0"/>
            </a:endParaRPr>
          </a:p>
        </p:txBody>
      </p:sp>
    </p:spTree>
    <p:extLst>
      <p:ext uri="{BB962C8B-B14F-4D97-AF65-F5344CB8AC3E}">
        <p14:creationId xmlns:p14="http://schemas.microsoft.com/office/powerpoint/2010/main" val="370040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DEEA8C03-022B-EB1D-5134-87604D7FAA2E}"/>
              </a:ext>
            </a:extLst>
          </p:cNvPr>
          <p:cNvSpPr txBox="1">
            <a:spLocks/>
          </p:cNvSpPr>
          <p:nvPr/>
        </p:nvSpPr>
        <p:spPr>
          <a:xfrm>
            <a:off x="458368" y="555277"/>
            <a:ext cx="11520907" cy="826376"/>
          </a:xfrm>
          <a:prstGeom prst="rect">
            <a:avLst/>
          </a:prstGeom>
        </p:spPr>
        <p:txBody>
          <a:bodyPr vert="horz" wrap="square" lIns="0" tIns="0" rIns="0" bIns="0" rtlCol="0" anchor="t">
            <a:noAutofit/>
          </a:bodyPr>
          <a:lstStyle>
            <a:lvl1pPr algn="l" defTabSz="932742" rtl="0" eaLnBrk="1" latinLnBrk="0" hangingPunct="1">
              <a:lnSpc>
                <a:spcPct val="75000"/>
              </a:lnSpc>
              <a:spcBef>
                <a:spcPct val="0"/>
              </a:spcBef>
              <a:buNone/>
              <a:defRPr lang="en-GB" sz="4200" b="0" kern="1200" cap="none" spc="-102" baseline="0" dirty="0">
                <a:ln w="3175">
                  <a:noFill/>
                </a:ln>
                <a:solidFill>
                  <a:schemeClr val="bg1"/>
                </a:solidFill>
                <a:effectLst/>
                <a:latin typeface="+mj-lt"/>
                <a:ea typeface="+mn-ea"/>
                <a:cs typeface="Segoe UI" pitchFamily="34" charset="0"/>
              </a:defRPr>
            </a:lvl1pPr>
          </a:lstStyle>
          <a:p>
            <a:pPr>
              <a:lnSpc>
                <a:spcPct val="90000"/>
              </a:lnSpc>
              <a:spcBef>
                <a:spcPct val="20000"/>
              </a:spcBef>
              <a:buSzPct val="100000"/>
              <a:defRPr/>
            </a:pPr>
            <a:r>
              <a:rPr kumimoji="0" lang="en-US" sz="6800" b="0" i="0" u="none" strike="noStrike" kern="1200" cap="none" spc="-170" normalizeH="0" baseline="0" noProof="0" dirty="0">
                <a:ln w="3175">
                  <a:noFill/>
                </a:ln>
                <a:solidFill>
                  <a:schemeClr val="lt1"/>
                </a:solidFill>
                <a:effectLst/>
                <a:uLnTx/>
                <a:uFillTx/>
                <a:latin typeface="Franklin Gothic Medium Cond"/>
                <a:ea typeface="+mn-ea"/>
                <a:cs typeface="Segoe UI"/>
              </a:rPr>
              <a:t>Today we’re going to… Discuss creation of a ‘compelling </a:t>
            </a:r>
            <a:r>
              <a:rPr lang="en-US" sz="6800" spc="-170" dirty="0">
                <a:solidFill>
                  <a:schemeClr val="lt1"/>
                </a:solidFill>
                <a:latin typeface="Franklin Gothic Medium Cond"/>
                <a:cs typeface="Segoe UI"/>
              </a:rPr>
              <a:t>why’ for CX education; </a:t>
            </a:r>
            <a:r>
              <a:rPr lang="en-US" sz="6800" spc="-170" dirty="0">
                <a:solidFill>
                  <a:srgbClr val="FBD9A0"/>
                </a:solidFill>
                <a:latin typeface="Franklin Gothic Medium Cond"/>
                <a:cs typeface="Segoe UI"/>
              </a:rPr>
              <a:t>Review key s</a:t>
            </a:r>
            <a:r>
              <a:rPr lang="en-US" sz="6800" spc="-170" dirty="0">
                <a:solidFill>
                  <a:srgbClr val="FBD9A0"/>
                </a:solidFill>
                <a:latin typeface="Franklin Gothic Medium Cond"/>
              </a:rPr>
              <a:t>teps to take to get a program started; See how to engage learners to maximize learning impact; Last, share some tools and a Q&amp;A…</a:t>
            </a:r>
          </a:p>
        </p:txBody>
      </p:sp>
    </p:spTree>
    <p:extLst>
      <p:ext uri="{BB962C8B-B14F-4D97-AF65-F5344CB8AC3E}">
        <p14:creationId xmlns:p14="http://schemas.microsoft.com/office/powerpoint/2010/main" val="536308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4D922A4-8C73-FB6D-0232-FD7BB30722D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276" b="-10967"/>
          <a:stretch/>
        </p:blipFill>
        <p:spPr>
          <a:xfrm>
            <a:off x="7155651" y="2384386"/>
            <a:ext cx="5037374" cy="5093199"/>
          </a:xfrm>
          <a:prstGeom prst="ellipse">
            <a:avLst/>
          </a:prstGeom>
          <a:ln>
            <a:noFill/>
          </a:ln>
          <a:effectLst>
            <a:outerShdw blurRad="292100" dist="139700" dir="2700000" algn="tl" rotWithShape="0">
              <a:srgbClr val="333333">
                <a:alpha val="65000"/>
              </a:srgbClr>
            </a:outerShdw>
          </a:effectLst>
        </p:spPr>
      </p:pic>
      <p:sp>
        <p:nvSpPr>
          <p:cNvPr id="6" name="TextBox 5"/>
          <p:cNvSpPr txBox="1"/>
          <p:nvPr/>
        </p:nvSpPr>
        <p:spPr>
          <a:xfrm>
            <a:off x="326009" y="243354"/>
            <a:ext cx="11161633" cy="597332"/>
          </a:xfrm>
          <a:prstGeom prst="rect">
            <a:avLst/>
          </a:prstGeom>
          <a:noFill/>
        </p:spPr>
        <p:txBody>
          <a:bodyPr wrap="square" lIns="0" tIns="0" rIns="0" bIns="0" rtlCol="0" anchor="t" anchorCtr="0">
            <a:spAutoFit/>
          </a:bodyPr>
          <a:lstStyle/>
          <a:p>
            <a:pPr fontAlgn="base">
              <a:lnSpc>
                <a:spcPts val="4488"/>
              </a:lnSpc>
              <a:spcBef>
                <a:spcPct val="0"/>
              </a:spcBef>
              <a:spcAft>
                <a:spcPct val="0"/>
              </a:spcAft>
            </a:pPr>
            <a:r>
              <a:rPr lang="en-US" sz="4080" spc="-127" dirty="0">
                <a:solidFill>
                  <a:schemeClr val="bg1"/>
                </a:solidFill>
                <a:ea typeface="ＭＳ Ｐゴシック" charset="0"/>
                <a:cs typeface="Calibri"/>
              </a:rPr>
              <a:t>Defining</a:t>
            </a:r>
            <a:r>
              <a:rPr lang="en-US" sz="4080" spc="-127" dirty="0">
                <a:solidFill>
                  <a:schemeClr val="bg2">
                    <a:lumMod val="25000"/>
                  </a:schemeClr>
                </a:solidFill>
                <a:ea typeface="ＭＳ Ｐゴシック" charset="0"/>
                <a:cs typeface="Calibri"/>
              </a:rPr>
              <a:t> </a:t>
            </a:r>
            <a:r>
              <a:rPr lang="en-US" sz="4080" spc="-127" dirty="0">
                <a:solidFill>
                  <a:schemeClr val="bg1"/>
                </a:solidFill>
                <a:ea typeface="ＭＳ Ｐゴシック" charset="0"/>
                <a:cs typeface="Calibri"/>
              </a:rPr>
              <a:t>goals:  Victory Circle</a:t>
            </a:r>
          </a:p>
        </p:txBody>
      </p:sp>
      <p:sp>
        <p:nvSpPr>
          <p:cNvPr id="3" name="TextBox 2"/>
          <p:cNvSpPr txBox="1"/>
          <p:nvPr/>
        </p:nvSpPr>
        <p:spPr>
          <a:xfrm>
            <a:off x="364183" y="3917149"/>
            <a:ext cx="6117609" cy="2439129"/>
          </a:xfrm>
          <a:prstGeom prst="rect">
            <a:avLst/>
          </a:prstGeom>
          <a:noFill/>
        </p:spPr>
        <p:txBody>
          <a:bodyPr wrap="square" rtlCol="0">
            <a:spAutoFit/>
          </a:bodyPr>
          <a:lstStyle/>
          <a:p>
            <a:pPr>
              <a:spcBef>
                <a:spcPts val="544"/>
              </a:spcBef>
            </a:pPr>
            <a:r>
              <a:rPr lang="en-US" sz="2000" dirty="0">
                <a:solidFill>
                  <a:srgbClr val="000000"/>
                </a:solidFill>
              </a:rPr>
              <a:t>The Exercise…</a:t>
            </a:r>
          </a:p>
          <a:p>
            <a:pPr marL="346075" indent="-346075">
              <a:spcBef>
                <a:spcPts val="544"/>
              </a:spcBef>
              <a:buFont typeface="Wingdings" panose="05000000000000000000" pitchFamily="2" charset="2"/>
              <a:buChar char="§"/>
            </a:pPr>
            <a:r>
              <a:rPr lang="en-US" sz="2000" dirty="0">
                <a:solidFill>
                  <a:srgbClr val="000000"/>
                </a:solidFill>
              </a:rPr>
              <a:t>Map out the concepts and steps for the ‘to-be’ story and journey representing the desired experience</a:t>
            </a:r>
          </a:p>
          <a:p>
            <a:pPr marL="346075" indent="-346075">
              <a:spcBef>
                <a:spcPts val="544"/>
              </a:spcBef>
              <a:buFont typeface="Wingdings" panose="05000000000000000000" pitchFamily="2" charset="2"/>
              <a:buChar char="§"/>
            </a:pPr>
            <a:r>
              <a:rPr lang="en-US" sz="2000" dirty="0">
                <a:solidFill>
                  <a:srgbClr val="000000"/>
                </a:solidFill>
              </a:rPr>
              <a:t>Draw or sketch imagery to enhance steps in the story</a:t>
            </a:r>
          </a:p>
          <a:p>
            <a:pPr marL="346075" indent="-346075">
              <a:spcBef>
                <a:spcPts val="544"/>
              </a:spcBef>
              <a:buFont typeface="Wingdings" panose="05000000000000000000" pitchFamily="2" charset="2"/>
              <a:buChar char="§"/>
            </a:pPr>
            <a:r>
              <a:rPr lang="en-US" sz="2000" dirty="0">
                <a:solidFill>
                  <a:srgbClr val="000000"/>
                </a:solidFill>
              </a:rPr>
              <a:t>Engage extended groups to describe what the future learning experience and content will be</a:t>
            </a:r>
          </a:p>
        </p:txBody>
      </p:sp>
      <p:sp>
        <p:nvSpPr>
          <p:cNvPr id="13" name="Content Placeholder 2"/>
          <p:cNvSpPr txBox="1">
            <a:spLocks/>
          </p:cNvSpPr>
          <p:nvPr/>
        </p:nvSpPr>
        <p:spPr>
          <a:xfrm>
            <a:off x="450453" y="1180813"/>
            <a:ext cx="6770258" cy="3549073"/>
          </a:xfrm>
          <a:prstGeom prst="rect">
            <a:avLst/>
          </a:prstGeom>
        </p:spPr>
        <p:txBody>
          <a:bodyPr vert="horz" lIns="0" tIns="0" rIns="0" bIns="186516" rtlCol="0" anchor="t" anchorCtr="0">
            <a:noAutofit/>
          </a:bodyPr>
          <a:lstStyle/>
          <a:p>
            <a:pPr marL="0" lvl="1" fontAlgn="base">
              <a:spcBef>
                <a:spcPct val="0"/>
              </a:spcBef>
              <a:spcAft>
                <a:spcPts val="612"/>
              </a:spcAft>
            </a:pPr>
            <a:r>
              <a:rPr lang="en-US" sz="2400" dirty="0">
                <a:solidFill>
                  <a:srgbClr val="00938F"/>
                </a:solidFill>
                <a:latin typeface="Franklin Gothic Demi" panose="020B0703020102020204" pitchFamily="34" charset="0"/>
                <a:ea typeface="ＭＳ Ｐゴシック" charset="0"/>
                <a:cs typeface="Calibri" panose="020F0502020204030204" pitchFamily="34" charset="0"/>
              </a:rPr>
              <a:t>What: </a:t>
            </a:r>
            <a:br>
              <a:rPr lang="en-US" sz="2400" b="1" dirty="0">
                <a:solidFill>
                  <a:srgbClr val="00B0F0"/>
                </a:solidFill>
                <a:ea typeface="ＭＳ Ｐゴシック" charset="0"/>
                <a:cs typeface="Calibri" panose="020F0502020204030204" pitchFamily="34" charset="0"/>
              </a:rPr>
            </a:br>
            <a:r>
              <a:rPr lang="en-US" sz="2400" dirty="0">
                <a:solidFill>
                  <a:prstClr val="black"/>
                </a:solidFill>
                <a:ea typeface="ＭＳ Ｐゴシック" charset="0"/>
                <a:cs typeface="Calibri" panose="020F0502020204030204" pitchFamily="34" charset="0"/>
              </a:rPr>
              <a:t>Creating a To-Be Storyboard for Engagement, Education and Enablement</a:t>
            </a:r>
          </a:p>
          <a:p>
            <a:pPr marL="0" lvl="1" fontAlgn="base">
              <a:spcBef>
                <a:spcPct val="0"/>
              </a:spcBef>
              <a:spcAft>
                <a:spcPts val="612"/>
              </a:spcAft>
            </a:pPr>
            <a:r>
              <a:rPr lang="en-US" sz="2400" dirty="0">
                <a:solidFill>
                  <a:srgbClr val="00938F"/>
                </a:solidFill>
                <a:latin typeface="Franklin Gothic Demi" panose="020B0703020102020204" pitchFamily="34" charset="0"/>
                <a:ea typeface="ＭＳ Ｐゴシック" charset="0"/>
                <a:cs typeface="Calibri" panose="020F0502020204030204" pitchFamily="34" charset="0"/>
              </a:rPr>
              <a:t>Why: </a:t>
            </a:r>
            <a:br>
              <a:rPr lang="en-US" sz="2400" dirty="0">
                <a:solidFill>
                  <a:srgbClr val="00B0F0"/>
                </a:solidFill>
                <a:ea typeface="ＭＳ Ｐゴシック" charset="0"/>
                <a:cs typeface="Calibri" panose="020F0502020204030204" pitchFamily="34" charset="0"/>
              </a:rPr>
            </a:br>
            <a:r>
              <a:rPr lang="en-US" sz="2400" dirty="0">
                <a:solidFill>
                  <a:prstClr val="black"/>
                </a:solidFill>
                <a:ea typeface="ＭＳ Ｐゴシック" charset="0"/>
                <a:cs typeface="Calibri" panose="020F0502020204030204" pitchFamily="34" charset="0"/>
              </a:rPr>
              <a:t>Co-created with employees, story-driven, needs-based, innovation and creativity </a:t>
            </a:r>
          </a:p>
          <a:p>
            <a:pPr marL="0" lvl="1" defTabSz="932316" fontAlgn="base">
              <a:spcBef>
                <a:spcPct val="0"/>
              </a:spcBef>
              <a:spcAft>
                <a:spcPts val="612"/>
              </a:spcAft>
              <a:buClr>
                <a:srgbClr val="000000"/>
              </a:buClr>
              <a:defRPr/>
            </a:pPr>
            <a:r>
              <a:rPr lang="en-US" sz="2400" dirty="0">
                <a:solidFill>
                  <a:srgbClr val="00938F"/>
                </a:solidFill>
                <a:latin typeface="Franklin Gothic Demi" panose="020B0703020102020204" pitchFamily="34" charset="0"/>
                <a:ea typeface="ＭＳ Ｐゴシック" charset="0"/>
                <a:cs typeface="Calibri" panose="020F0502020204030204" pitchFamily="34" charset="0"/>
                <a:sym typeface="Arial"/>
              </a:rPr>
              <a:t>How:</a:t>
            </a:r>
          </a:p>
        </p:txBody>
      </p:sp>
      <p:sp>
        <p:nvSpPr>
          <p:cNvPr id="5" name="Title 4">
            <a:extLst>
              <a:ext uri="{FF2B5EF4-FFF2-40B4-BE49-F238E27FC236}">
                <a16:creationId xmlns:a16="http://schemas.microsoft.com/office/drawing/2014/main" id="{90B24150-AFA9-1B6E-F812-34090693FF3F}"/>
              </a:ext>
            </a:extLst>
          </p:cNvPr>
          <p:cNvSpPr>
            <a:spLocks noGrp="1"/>
          </p:cNvSpPr>
          <p:nvPr>
            <p:ph type="title"/>
          </p:nvPr>
        </p:nvSpPr>
        <p:spPr>
          <a:xfrm>
            <a:off x="458788" y="301692"/>
            <a:ext cx="11518900" cy="487441"/>
          </a:xfrm>
        </p:spPr>
        <p:txBody>
          <a:bodyPr/>
          <a:lstStyle/>
          <a:p>
            <a:r>
              <a:rPr lang="en-US" dirty="0">
                <a:cs typeface="Segoe UI"/>
              </a:rPr>
              <a:t>Exercise: Intentional, co-created learning design – MOO! </a:t>
            </a:r>
            <a:endParaRPr lang="en-US" dirty="0"/>
          </a:p>
        </p:txBody>
      </p:sp>
      <p:sp>
        <p:nvSpPr>
          <p:cNvPr id="16" name="TextBox 15">
            <a:extLst>
              <a:ext uri="{FF2B5EF4-FFF2-40B4-BE49-F238E27FC236}">
                <a16:creationId xmlns:a16="http://schemas.microsoft.com/office/drawing/2014/main" id="{ABCBDAC0-15A1-98C1-887E-43DE55D68A30}"/>
              </a:ext>
            </a:extLst>
          </p:cNvPr>
          <p:cNvSpPr txBox="1"/>
          <p:nvPr/>
        </p:nvSpPr>
        <p:spPr>
          <a:xfrm>
            <a:off x="7363795" y="1165930"/>
            <a:ext cx="4829230" cy="769441"/>
          </a:xfrm>
          <a:prstGeom prst="rect">
            <a:avLst/>
          </a:prstGeom>
          <a:noFill/>
        </p:spPr>
        <p:txBody>
          <a:bodyPr wrap="square" rtlCol="0">
            <a:spAutoFit/>
          </a:bodyPr>
          <a:lstStyle/>
          <a:p>
            <a:pPr algn="ctr">
              <a:spcBef>
                <a:spcPts val="544"/>
              </a:spcBef>
            </a:pPr>
            <a:r>
              <a:rPr lang="en-US" sz="2400" dirty="0">
                <a:solidFill>
                  <a:srgbClr val="000000"/>
                </a:solidFill>
                <a:latin typeface="Franklin Gothic Medium" panose="020B0603020102020204" pitchFamily="34" charset="0"/>
              </a:rPr>
              <a:t>“MOO!” </a:t>
            </a:r>
            <a:br>
              <a:rPr lang="en-US" sz="2400" dirty="0">
                <a:solidFill>
                  <a:srgbClr val="000000"/>
                </a:solidFill>
                <a:latin typeface="Franklin Gothic Medium" panose="020B0603020102020204" pitchFamily="34" charset="0"/>
              </a:rPr>
            </a:br>
            <a:r>
              <a:rPr lang="en-US" sz="2000" dirty="0">
                <a:solidFill>
                  <a:srgbClr val="000000"/>
                </a:solidFill>
              </a:rPr>
              <a:t>Moments of Opportunity </a:t>
            </a:r>
            <a:endParaRPr lang="en-US" sz="2400" dirty="0">
              <a:solidFill>
                <a:srgbClr val="000000"/>
              </a:solidFill>
            </a:endParaRPr>
          </a:p>
        </p:txBody>
      </p:sp>
    </p:spTree>
    <p:extLst>
      <p:ext uri="{BB962C8B-B14F-4D97-AF65-F5344CB8AC3E}">
        <p14:creationId xmlns:p14="http://schemas.microsoft.com/office/powerpoint/2010/main" val="756615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9"/>
          <p:cNvSpPr>
            <a:spLocks noChangeArrowheads="1"/>
          </p:cNvSpPr>
          <p:nvPr/>
        </p:nvSpPr>
        <p:spPr bwMode="auto">
          <a:xfrm>
            <a:off x="457200" y="3204307"/>
            <a:ext cx="4530435" cy="1250420"/>
          </a:xfrm>
          <a:prstGeom prst="homePlate">
            <a:avLst>
              <a:gd name="adj" fmla="val 0"/>
            </a:avLst>
          </a:prstGeom>
          <a:solidFill>
            <a:srgbClr val="00938F"/>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932239" fontAlgn="base">
              <a:spcBef>
                <a:spcPct val="0"/>
              </a:spcBef>
              <a:spcAft>
                <a:spcPct val="0"/>
              </a:spcAft>
              <a:defRPr/>
            </a:pPr>
            <a:r>
              <a:rPr lang="en-US" sz="3550" dirty="0">
                <a:solidFill>
                  <a:schemeClr val="bg1"/>
                </a:solidFill>
                <a:latin typeface="Franklin Gothic Medium" panose="020B0603020102020204" pitchFamily="34" charset="0"/>
              </a:rPr>
              <a:t>Teams:  </a:t>
            </a:r>
          </a:p>
          <a:p>
            <a:pPr algn="ctr" defTabSz="932239" fontAlgn="base">
              <a:spcBef>
                <a:spcPct val="0"/>
              </a:spcBef>
              <a:spcAft>
                <a:spcPct val="0"/>
              </a:spcAft>
              <a:defRPr/>
            </a:pPr>
            <a:r>
              <a:rPr lang="en-US" sz="2448" dirty="0">
                <a:solidFill>
                  <a:schemeClr val="bg1"/>
                </a:solidFill>
              </a:rPr>
              <a:t>Participate, Innovate, Create</a:t>
            </a:r>
          </a:p>
        </p:txBody>
      </p:sp>
      <p:sp>
        <p:nvSpPr>
          <p:cNvPr id="11" name="AutoShape 9"/>
          <p:cNvSpPr>
            <a:spLocks noChangeArrowheads="1"/>
          </p:cNvSpPr>
          <p:nvPr/>
        </p:nvSpPr>
        <p:spPr bwMode="auto">
          <a:xfrm>
            <a:off x="457200" y="1679784"/>
            <a:ext cx="4530435" cy="1250420"/>
          </a:xfrm>
          <a:prstGeom prst="homePlate">
            <a:avLst>
              <a:gd name="adj" fmla="val 0"/>
            </a:avLst>
          </a:prstGeom>
          <a:solidFill>
            <a:srgbClr val="00938F"/>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932239" fontAlgn="base">
              <a:spcBef>
                <a:spcPct val="0"/>
              </a:spcBef>
              <a:spcAft>
                <a:spcPct val="0"/>
              </a:spcAft>
              <a:defRPr/>
            </a:pPr>
            <a:r>
              <a:rPr lang="en-US" sz="3550" dirty="0">
                <a:solidFill>
                  <a:schemeClr val="bg1"/>
                </a:solidFill>
                <a:latin typeface="Franklin Gothic Medium" panose="020B0603020102020204" pitchFamily="34" charset="0"/>
              </a:rPr>
              <a:t>Organization:</a:t>
            </a:r>
          </a:p>
          <a:p>
            <a:pPr algn="ctr" defTabSz="932239" fontAlgn="base">
              <a:spcBef>
                <a:spcPct val="0"/>
              </a:spcBef>
              <a:spcAft>
                <a:spcPct val="0"/>
              </a:spcAft>
              <a:defRPr/>
            </a:pPr>
            <a:r>
              <a:rPr lang="en-US" sz="2448" dirty="0">
                <a:solidFill>
                  <a:schemeClr val="bg1"/>
                </a:solidFill>
              </a:rPr>
              <a:t>Expand, Engage, Collaborate </a:t>
            </a:r>
            <a:endParaRPr lang="en-US" sz="2040" dirty="0">
              <a:solidFill>
                <a:schemeClr val="bg1"/>
              </a:solidFill>
            </a:endParaRPr>
          </a:p>
        </p:txBody>
      </p:sp>
      <p:sp>
        <p:nvSpPr>
          <p:cNvPr id="12" name="AutoShape 9"/>
          <p:cNvSpPr>
            <a:spLocks noChangeArrowheads="1"/>
          </p:cNvSpPr>
          <p:nvPr/>
        </p:nvSpPr>
        <p:spPr bwMode="auto">
          <a:xfrm>
            <a:off x="475026" y="4735056"/>
            <a:ext cx="4530435" cy="1250420"/>
          </a:xfrm>
          <a:prstGeom prst="homePlate">
            <a:avLst>
              <a:gd name="adj" fmla="val 0"/>
            </a:avLst>
          </a:prstGeom>
          <a:solidFill>
            <a:srgbClr val="00938F"/>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932239" fontAlgn="base">
              <a:spcBef>
                <a:spcPct val="0"/>
              </a:spcBef>
              <a:spcAft>
                <a:spcPct val="0"/>
              </a:spcAft>
              <a:defRPr/>
            </a:pPr>
            <a:r>
              <a:rPr lang="en-US" sz="3550" dirty="0">
                <a:solidFill>
                  <a:schemeClr val="bg1"/>
                </a:solidFill>
                <a:latin typeface="Franklin Gothic Medium" panose="020B0603020102020204" pitchFamily="34" charset="0"/>
              </a:rPr>
              <a:t>Employees:</a:t>
            </a:r>
          </a:p>
          <a:p>
            <a:pPr algn="ctr" defTabSz="932239" fontAlgn="base">
              <a:spcBef>
                <a:spcPct val="0"/>
              </a:spcBef>
              <a:spcAft>
                <a:spcPct val="0"/>
              </a:spcAft>
              <a:defRPr/>
            </a:pPr>
            <a:r>
              <a:rPr lang="en-US" sz="2448" dirty="0">
                <a:solidFill>
                  <a:schemeClr val="bg1"/>
                </a:solidFill>
              </a:rPr>
              <a:t>Prepare, Grow, Recognize </a:t>
            </a:r>
            <a:endParaRPr lang="en-US" sz="2856" dirty="0">
              <a:solidFill>
                <a:schemeClr val="bg1"/>
              </a:solidFill>
            </a:endParaRPr>
          </a:p>
        </p:txBody>
      </p:sp>
      <p:pic>
        <p:nvPicPr>
          <p:cNvPr id="22" name="Picture 2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36896" y="1679784"/>
            <a:ext cx="1865840" cy="1049910"/>
          </a:xfrm>
          <a:prstGeom prst="rect">
            <a:avLst/>
          </a:prstGeom>
          <a:ln>
            <a:solidFill>
              <a:schemeClr val="tx1"/>
            </a:solidFill>
          </a:ln>
          <a:effectLst>
            <a:outerShdw blurRad="50800" dist="38100" dir="2700000" algn="tl" rotWithShape="0">
              <a:prstClr val="black">
                <a:alpha val="40000"/>
              </a:prstClr>
            </a:outerShdw>
          </a:effectLst>
        </p:spPr>
      </p:pic>
      <p:sp>
        <p:nvSpPr>
          <p:cNvPr id="23" name="Rectangle 22"/>
          <p:cNvSpPr/>
          <p:nvPr/>
        </p:nvSpPr>
        <p:spPr>
          <a:xfrm>
            <a:off x="9149117" y="1589549"/>
            <a:ext cx="2598614" cy="683264"/>
          </a:xfrm>
          <a:prstGeom prst="rect">
            <a:avLst/>
          </a:prstGeom>
        </p:spPr>
        <p:txBody>
          <a:bodyPr wrap="square">
            <a:spAutoFit/>
          </a:bodyPr>
          <a:lstStyle/>
          <a:p>
            <a:pPr algn="ctr" defTabSz="932239" fontAlgn="base">
              <a:lnSpc>
                <a:spcPct val="80000"/>
              </a:lnSpc>
              <a:spcBef>
                <a:spcPct val="0"/>
              </a:spcBef>
              <a:spcAft>
                <a:spcPct val="0"/>
              </a:spcAft>
              <a:defRPr/>
            </a:pPr>
            <a:r>
              <a:rPr lang="en-US" sz="2400" dirty="0">
                <a:solidFill>
                  <a:srgbClr val="00938F"/>
                </a:solidFill>
                <a:latin typeface="Franklin Gothic Demi" panose="020B0703020102020204" pitchFamily="34" charset="0"/>
                <a:ea typeface="ＭＳ Ｐゴシック" charset="0"/>
                <a:cs typeface="Calibri" panose="020F0502020204030204" pitchFamily="34" charset="0"/>
              </a:rPr>
              <a:t>Goals for Mini-Lab Sessions:</a:t>
            </a:r>
          </a:p>
        </p:txBody>
      </p:sp>
      <p:sp>
        <p:nvSpPr>
          <p:cNvPr id="24" name="TextBox 23"/>
          <p:cNvSpPr txBox="1"/>
          <p:nvPr/>
        </p:nvSpPr>
        <p:spPr>
          <a:xfrm>
            <a:off x="9006961" y="2396254"/>
            <a:ext cx="3106213" cy="3732304"/>
          </a:xfrm>
          <a:prstGeom prst="rect">
            <a:avLst/>
          </a:prstGeom>
          <a:noFill/>
        </p:spPr>
        <p:txBody>
          <a:bodyPr wrap="square" rtlCol="0">
            <a:spAutoFit/>
          </a:bodyPr>
          <a:lstStyle/>
          <a:p>
            <a:pPr marL="226970" indent="-226970" defTabSz="932239" fontAlgn="base">
              <a:lnSpc>
                <a:spcPct val="90000"/>
              </a:lnSpc>
              <a:spcBef>
                <a:spcPct val="0"/>
              </a:spcBef>
              <a:spcAft>
                <a:spcPts val="1399"/>
              </a:spcAft>
              <a:buFont typeface="Wingdings" panose="05000000000000000000" pitchFamily="2" charset="2"/>
              <a:buChar char="§"/>
              <a:defRPr/>
            </a:pPr>
            <a:r>
              <a:rPr lang="en-US" sz="2200" dirty="0">
                <a:solidFill>
                  <a:prstClr val="black"/>
                </a:solidFill>
                <a:ea typeface="ＭＳ Ｐゴシック" charset="0"/>
              </a:rPr>
              <a:t>‘Hackathon’ approach </a:t>
            </a:r>
          </a:p>
          <a:p>
            <a:pPr marL="226970" indent="-226970" defTabSz="932239" fontAlgn="base">
              <a:lnSpc>
                <a:spcPct val="90000"/>
              </a:lnSpc>
              <a:spcBef>
                <a:spcPct val="0"/>
              </a:spcBef>
              <a:spcAft>
                <a:spcPts val="1399"/>
              </a:spcAft>
              <a:buFont typeface="Wingdings" panose="05000000000000000000" pitchFamily="2" charset="2"/>
              <a:buChar char="§"/>
              <a:defRPr/>
            </a:pPr>
            <a:r>
              <a:rPr lang="en-US" sz="2200" dirty="0">
                <a:solidFill>
                  <a:prstClr val="black"/>
                </a:solidFill>
                <a:ea typeface="ＭＳ Ｐゴシック" charset="0"/>
              </a:rPr>
              <a:t>Learn techniques</a:t>
            </a:r>
          </a:p>
          <a:p>
            <a:pPr marL="226970" indent="-226970" defTabSz="932239" fontAlgn="base">
              <a:lnSpc>
                <a:spcPct val="90000"/>
              </a:lnSpc>
              <a:spcBef>
                <a:spcPct val="0"/>
              </a:spcBef>
              <a:spcAft>
                <a:spcPts val="1399"/>
              </a:spcAft>
              <a:buFont typeface="Wingdings" panose="05000000000000000000" pitchFamily="2" charset="2"/>
              <a:buChar char="§"/>
              <a:defRPr/>
            </a:pPr>
            <a:r>
              <a:rPr lang="en-US" sz="2200" dirty="0">
                <a:solidFill>
                  <a:prstClr val="black"/>
                </a:solidFill>
                <a:ea typeface="ＭＳ Ｐゴシック" charset="0"/>
              </a:rPr>
              <a:t>Formulate ideas for more learning</a:t>
            </a:r>
          </a:p>
          <a:p>
            <a:pPr marL="226970" indent="-226970" defTabSz="932239" fontAlgn="base">
              <a:lnSpc>
                <a:spcPct val="90000"/>
              </a:lnSpc>
              <a:spcBef>
                <a:spcPct val="0"/>
              </a:spcBef>
              <a:spcAft>
                <a:spcPts val="1399"/>
              </a:spcAft>
              <a:buFont typeface="Wingdings" panose="05000000000000000000" pitchFamily="2" charset="2"/>
              <a:buChar char="§"/>
              <a:defRPr/>
            </a:pPr>
            <a:r>
              <a:rPr lang="en-US" sz="2200" dirty="0">
                <a:solidFill>
                  <a:prstClr val="black"/>
                </a:solidFill>
                <a:ea typeface="ＭＳ Ｐゴシック" charset="0"/>
              </a:rPr>
              <a:t>Empower and gain momentum </a:t>
            </a:r>
          </a:p>
          <a:p>
            <a:pPr marL="226970" indent="-226970" defTabSz="932239" fontAlgn="base">
              <a:lnSpc>
                <a:spcPct val="90000"/>
              </a:lnSpc>
              <a:spcBef>
                <a:spcPct val="0"/>
              </a:spcBef>
              <a:spcAft>
                <a:spcPts val="1399"/>
              </a:spcAft>
              <a:buFont typeface="Wingdings" panose="05000000000000000000" pitchFamily="2" charset="2"/>
              <a:buChar char="§"/>
              <a:defRPr/>
            </a:pPr>
            <a:r>
              <a:rPr lang="en-US" sz="2200" dirty="0">
                <a:solidFill>
                  <a:prstClr val="black"/>
                </a:solidFill>
                <a:ea typeface="ＭＳ Ｐゴシック" charset="0"/>
              </a:rPr>
              <a:t>Build evangelists</a:t>
            </a:r>
          </a:p>
          <a:p>
            <a:pPr marL="226970" indent="-226970" defTabSz="932239" fontAlgn="base">
              <a:lnSpc>
                <a:spcPct val="90000"/>
              </a:lnSpc>
              <a:spcBef>
                <a:spcPct val="0"/>
              </a:spcBef>
              <a:spcAft>
                <a:spcPts val="1399"/>
              </a:spcAft>
              <a:buFont typeface="Wingdings" panose="05000000000000000000" pitchFamily="2" charset="2"/>
              <a:buChar char="§"/>
              <a:defRPr/>
            </a:pPr>
            <a:r>
              <a:rPr lang="en-US" sz="2200" dirty="0">
                <a:solidFill>
                  <a:prstClr val="black"/>
                </a:solidFill>
                <a:ea typeface="ＭＳ Ｐゴシック" charset="0"/>
              </a:rPr>
              <a:t>Team building and </a:t>
            </a:r>
            <a:br>
              <a:rPr lang="en-US" sz="2200" dirty="0">
                <a:solidFill>
                  <a:prstClr val="black"/>
                </a:solidFill>
                <a:ea typeface="ＭＳ Ｐゴシック" charset="0"/>
              </a:rPr>
            </a:br>
            <a:r>
              <a:rPr lang="en-US" sz="2200" dirty="0">
                <a:solidFill>
                  <a:prstClr val="black"/>
                </a:solidFill>
                <a:ea typeface="ＭＳ Ｐゴシック" charset="0"/>
              </a:rPr>
              <a:t>skill development </a:t>
            </a:r>
          </a:p>
        </p:txBody>
      </p:sp>
      <p:pic>
        <p:nvPicPr>
          <p:cNvPr id="25" name="Picture 2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821648" y="2439559"/>
            <a:ext cx="1948745" cy="1055321"/>
          </a:xfrm>
          <a:prstGeom prst="rect">
            <a:avLst/>
          </a:prstGeom>
          <a:ln>
            <a:solidFill>
              <a:schemeClr val="tx1"/>
            </a:solidFill>
          </a:ln>
          <a:effectLst>
            <a:outerShdw blurRad="50800" dist="38100" dir="2700000" algn="tl" rotWithShape="0">
              <a:prstClr val="black">
                <a:alpha val="40000"/>
              </a:prstClr>
            </a:outerShdw>
          </a:effectLst>
        </p:spPr>
      </p:pic>
      <p:pic>
        <p:nvPicPr>
          <p:cNvPr id="30" name="Picture 29"/>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038566" y="3020064"/>
            <a:ext cx="1825978" cy="1017663"/>
          </a:xfrm>
          <a:prstGeom prst="rect">
            <a:avLst/>
          </a:prstGeom>
          <a:ln>
            <a:solidFill>
              <a:schemeClr val="tx1"/>
            </a:solidFill>
          </a:ln>
          <a:effectLst>
            <a:outerShdw blurRad="50800" dist="38100" dir="2700000" algn="tl" rotWithShape="0">
              <a:prstClr val="black">
                <a:alpha val="40000"/>
              </a:prstClr>
            </a:outerShdw>
          </a:effectLst>
        </p:spPr>
      </p:pic>
      <p:pic>
        <p:nvPicPr>
          <p:cNvPr id="29" name="Picture 28"/>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089036" y="4798226"/>
            <a:ext cx="1896859" cy="1108467"/>
          </a:xfrm>
          <a:prstGeom prst="rect">
            <a:avLst/>
          </a:prstGeom>
          <a:ln>
            <a:solidFill>
              <a:schemeClr val="tx1"/>
            </a:solidFill>
          </a:ln>
          <a:effectLst>
            <a:outerShdw blurRad="50800" dist="38100" dir="2700000" algn="tl" rotWithShape="0">
              <a:prstClr val="black">
                <a:alpha val="40000"/>
              </a:prstClr>
            </a:outerShdw>
          </a:effectLst>
        </p:spPr>
      </p:pic>
      <p:pic>
        <p:nvPicPr>
          <p:cNvPr id="31" name="Picture 30"/>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898554" y="3929771"/>
            <a:ext cx="1871840" cy="1049910"/>
          </a:xfrm>
          <a:prstGeom prst="rect">
            <a:avLst/>
          </a:prstGeom>
          <a:ln>
            <a:solidFill>
              <a:schemeClr val="tx1"/>
            </a:solidFill>
          </a:ln>
          <a:effectLst>
            <a:outerShdw blurRad="50800" dist="38100" dir="2700000" algn="tl" rotWithShape="0">
              <a:prstClr val="black">
                <a:alpha val="40000"/>
              </a:prstClr>
            </a:outerShdw>
          </a:effectLst>
        </p:spPr>
      </p:pic>
      <p:sp>
        <p:nvSpPr>
          <p:cNvPr id="32" name="Isosceles Triangle 31"/>
          <p:cNvSpPr/>
          <p:nvPr/>
        </p:nvSpPr>
        <p:spPr>
          <a:xfrm rot="5400000">
            <a:off x="3385490" y="3469645"/>
            <a:ext cx="4305691" cy="678305"/>
          </a:xfrm>
          <a:prstGeom prst="triangle">
            <a:avLst/>
          </a:prstGeom>
          <a:solidFill>
            <a:schemeClr val="dk2"/>
          </a:solidFill>
          <a:ln>
            <a:noFill/>
          </a:ln>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932239" fontAlgn="base">
              <a:spcBef>
                <a:spcPct val="0"/>
              </a:spcBef>
              <a:spcAft>
                <a:spcPct val="0"/>
              </a:spcAft>
              <a:defRPr/>
            </a:pPr>
            <a:endParaRPr lang="en-US" sz="1836">
              <a:solidFill>
                <a:prstClr val="white"/>
              </a:solidFill>
            </a:endParaRPr>
          </a:p>
        </p:txBody>
      </p:sp>
      <p:sp>
        <p:nvSpPr>
          <p:cNvPr id="17" name="TextBox 16">
            <a:extLst>
              <a:ext uri="{FF2B5EF4-FFF2-40B4-BE49-F238E27FC236}">
                <a16:creationId xmlns:a16="http://schemas.microsoft.com/office/drawing/2014/main" id="{1DAB4C31-9A81-421C-B451-ABB8EF6DC89C}"/>
              </a:ext>
            </a:extLst>
          </p:cNvPr>
          <p:cNvSpPr txBox="1"/>
          <p:nvPr/>
        </p:nvSpPr>
        <p:spPr>
          <a:xfrm>
            <a:off x="492480" y="971888"/>
            <a:ext cx="11461040" cy="487441"/>
          </a:xfrm>
          <a:prstGeom prst="rect">
            <a:avLst/>
          </a:prstGeom>
        </p:spPr>
        <p:txBody>
          <a:bodyPr vert="horz" wrap="square" lIns="0" tIns="0" rIns="0" bIns="0" rtlCol="0" anchor="t">
            <a:noAutofit/>
          </a:bodyPr>
          <a:lstStyle>
            <a:lvl1pPr>
              <a:lnSpc>
                <a:spcPct val="90000"/>
              </a:lnSpc>
              <a:spcBef>
                <a:spcPct val="0"/>
              </a:spcBef>
              <a:buNone/>
              <a:defRPr lang="en-US" sz="4800" b="0" cap="none" spc="-140" baseline="0">
                <a:ln w="3175">
                  <a:noFill/>
                </a:ln>
                <a:effectLst/>
                <a:latin typeface="Franklin Gothic Medium Cond" panose="020B0606030402020204" pitchFamily="34" charset="0"/>
                <a:cs typeface="Segoe UI" pitchFamily="34" charset="0"/>
              </a:defRPr>
            </a:lvl1pPr>
          </a:lstStyle>
          <a:p>
            <a:pPr defTabSz="932563">
              <a:lnSpc>
                <a:spcPct val="80000"/>
              </a:lnSpc>
              <a:defRPr/>
            </a:pPr>
            <a:r>
              <a:rPr lang="en-US" sz="2000" spc="0" dirty="0">
                <a:solidFill>
                  <a:schemeClr val="dk1"/>
                </a:solidFill>
                <a:latin typeface="Franklin Gothic Medium" panose="020B0603020102020204" pitchFamily="34" charset="0"/>
                <a:cs typeface="Segoe UI"/>
              </a:rPr>
              <a:t>Insights and innovation ‘Mini-Labs’ and playbooks:  Fun, interactive sessions building experience design </a:t>
            </a:r>
            <a:endParaRPr lang="en-US" sz="2000" spc="0" dirty="0">
              <a:solidFill>
                <a:schemeClr val="dk1"/>
              </a:solidFill>
              <a:latin typeface="Franklin Gothic Medium" panose="020B0603020102020204" pitchFamily="34" charset="0"/>
            </a:endParaRPr>
          </a:p>
        </p:txBody>
      </p:sp>
      <p:sp>
        <p:nvSpPr>
          <p:cNvPr id="3" name="Title 3">
            <a:extLst>
              <a:ext uri="{FF2B5EF4-FFF2-40B4-BE49-F238E27FC236}">
                <a16:creationId xmlns:a16="http://schemas.microsoft.com/office/drawing/2014/main" id="{5C0CD05F-6B32-D8D3-9155-C0E1568D8BC3}"/>
              </a:ext>
            </a:extLst>
          </p:cNvPr>
          <p:cNvSpPr txBox="1">
            <a:spLocks/>
          </p:cNvSpPr>
          <p:nvPr/>
        </p:nvSpPr>
        <p:spPr>
          <a:xfrm>
            <a:off x="362743" y="281332"/>
            <a:ext cx="11518900" cy="487441"/>
          </a:xfrm>
          <a:prstGeom prst="rect">
            <a:avLst/>
          </a:prstGeom>
        </p:spPr>
        <p:txBody>
          <a:bodyPr/>
          <a:lstStyle>
            <a:lvl1pPr algn="l" defTabSz="932742" rtl="0" eaLnBrk="1" latinLnBrk="0" hangingPunct="1">
              <a:lnSpc>
                <a:spcPct val="75000"/>
              </a:lnSpc>
              <a:spcBef>
                <a:spcPct val="0"/>
              </a:spcBef>
              <a:buNone/>
              <a:defRPr lang="en-US" sz="4200" b="0" kern="1200" cap="none" spc="-102" baseline="0" dirty="0">
                <a:ln w="3175">
                  <a:noFill/>
                </a:ln>
                <a:solidFill>
                  <a:schemeClr val="tx2"/>
                </a:solidFill>
                <a:effectLst/>
                <a:latin typeface="+mj-lt"/>
                <a:ea typeface="+mn-ea"/>
                <a:cs typeface="Segoe UI" pitchFamily="34" charset="0"/>
              </a:defRPr>
            </a:lvl1pPr>
          </a:lstStyle>
          <a:p>
            <a:r>
              <a:rPr lang="en-US" dirty="0"/>
              <a:t>An example of how to apply powerful education… </a:t>
            </a:r>
          </a:p>
        </p:txBody>
      </p:sp>
    </p:spTree>
    <p:extLst>
      <p:ext uri="{BB962C8B-B14F-4D97-AF65-F5344CB8AC3E}">
        <p14:creationId xmlns:p14="http://schemas.microsoft.com/office/powerpoint/2010/main" val="2156658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08E2A6-FC59-B2DC-769E-E7F9D4D6BA63}"/>
              </a:ext>
            </a:extLst>
          </p:cNvPr>
          <p:cNvSpPr>
            <a:spLocks noGrp="1"/>
          </p:cNvSpPr>
          <p:nvPr>
            <p:ph type="title"/>
          </p:nvPr>
        </p:nvSpPr>
        <p:spPr>
          <a:xfrm>
            <a:off x="457200" y="345873"/>
            <a:ext cx="11518900" cy="972189"/>
          </a:xfrm>
        </p:spPr>
        <p:txBody>
          <a:bodyPr/>
          <a:lstStyle/>
          <a:p>
            <a:r>
              <a:rPr lang="en-US" dirty="0">
                <a:cs typeface="Segoe UI"/>
              </a:rPr>
              <a:t>Creating a modular, multi-modal approach allows flexibility, speed, scalability, and optimally serves individual needs</a:t>
            </a:r>
          </a:p>
        </p:txBody>
      </p:sp>
      <p:pic>
        <p:nvPicPr>
          <p:cNvPr id="10" name="Content Placeholder 9" descr="A screenshot of a computer&#10;&#10;Description automatically generated with medium confidence">
            <a:extLst>
              <a:ext uri="{FF2B5EF4-FFF2-40B4-BE49-F238E27FC236}">
                <a16:creationId xmlns:a16="http://schemas.microsoft.com/office/drawing/2014/main" id="{E79BA3B3-3C4B-C028-4489-3EEC7B793656}"/>
              </a:ext>
            </a:extLst>
          </p:cNvPr>
          <p:cNvPicPr>
            <a:picLocks noGrp="1" noChangeAspect="1"/>
          </p:cNvPicPr>
          <p:nvPr>
            <p:ph sz="quarter" idx="10"/>
          </p:nvPr>
        </p:nvPicPr>
        <p:blipFill rotWithShape="1">
          <a:blip r:embed="rId2" cstate="screen">
            <a:extLst>
              <a:ext uri="{28A0092B-C50C-407E-A947-70E740481C1C}">
                <a14:useLocalDpi xmlns:a14="http://schemas.microsoft.com/office/drawing/2010/main"/>
              </a:ext>
            </a:extLst>
          </a:blip>
          <a:srcRect/>
          <a:stretch/>
        </p:blipFill>
        <p:spPr>
          <a:xfrm>
            <a:off x="963924" y="2642071"/>
            <a:ext cx="1294589" cy="1570029"/>
          </a:xfrm>
        </p:spPr>
      </p:pic>
      <p:sp>
        <p:nvSpPr>
          <p:cNvPr id="15" name="Rectangle 14">
            <a:extLst>
              <a:ext uri="{FF2B5EF4-FFF2-40B4-BE49-F238E27FC236}">
                <a16:creationId xmlns:a16="http://schemas.microsoft.com/office/drawing/2014/main" id="{15328C4C-7813-A743-2096-9078952B3F07}"/>
              </a:ext>
            </a:extLst>
          </p:cNvPr>
          <p:cNvSpPr/>
          <p:nvPr/>
        </p:nvSpPr>
        <p:spPr bwMode="auto">
          <a:xfrm>
            <a:off x="254357" y="4164224"/>
            <a:ext cx="2718612" cy="203130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36800" rIns="0" bIns="136800" numCol="1" spcCol="0" rtlCol="0" fromWordArt="0" anchor="ctr" anchorCtr="1" forceAA="0" compatLnSpc="1">
            <a:prstTxWarp prst="textNoShape">
              <a:avLst/>
            </a:prstTxWarp>
            <a:noAutofit/>
          </a:bodyPr>
          <a:lstStyle>
            <a:lvl1pPr>
              <a:buClrTx/>
              <a:buSzPct val="80000"/>
              <a:buFont typeface="Wingdings" panose="05000000000000000000" pitchFamily="2" charset="2"/>
              <a:buChar char="§"/>
            </a:lvl1pPr>
            <a:lvl2pPr>
              <a:buClrTx/>
              <a:buSzPct val="80000"/>
              <a:buFont typeface="Wingdings" panose="05000000000000000000" pitchFamily="2" charset="2"/>
              <a:buChar char="§"/>
            </a:lvl2pPr>
            <a:lvl3pPr>
              <a:buClrTx/>
              <a:buSzPct val="80000"/>
              <a:buFont typeface="Wingdings" panose="05000000000000000000" pitchFamily="2" charset="2"/>
              <a:buChar char="§"/>
            </a:lvl3pPr>
            <a:lvl4pPr>
              <a:buClrTx/>
              <a:buSzPct val="80000"/>
              <a:buFont typeface="Wingdings" panose="05000000000000000000" pitchFamily="2" charset="2"/>
              <a:buChar char="§"/>
            </a:lvl4pPr>
            <a:lvl5pPr>
              <a:buClrTx/>
              <a:buSzPct val="80000"/>
              <a:buFont typeface="Wingdings" panose="05000000000000000000" pitchFamily="2" charset="2"/>
              <a:buChar char="§"/>
            </a:lvl5pPr>
            <a:lvl6pPr>
              <a:buSzPct val="80000"/>
              <a:buFont typeface="Wingdings" panose="05000000000000000000" pitchFamily="2" charset="2"/>
              <a:buChar char="§"/>
            </a:lvl6pPr>
            <a:lvl7pPr>
              <a:buSzPct val="80000"/>
              <a:buFont typeface="Wingdings" panose="05000000000000000000" pitchFamily="2" charset="2"/>
              <a:buChar char="§"/>
            </a:lvl7pPr>
            <a:lvl8pPr>
              <a:buSzPct val="80000"/>
              <a:buFont typeface="Wingdings" panose="05000000000000000000" pitchFamily="2" charset="2"/>
              <a:buChar char="§"/>
            </a:lvl8pPr>
            <a:lvl9pPr>
              <a:buSzPct val="80000"/>
              <a:buFont typeface="Wingdings" panose="05000000000000000000" pitchFamily="2" charset="2"/>
              <a:buChar char="§"/>
            </a:lvl9pPr>
          </a:lstStyle>
          <a:p>
            <a:pPr marL="342900" indent="-342900" defTabSz="932472" fontAlgn="base">
              <a:lnSpc>
                <a:spcPct val="90000"/>
              </a:lnSpc>
              <a:spcBef>
                <a:spcPct val="0"/>
              </a:spcBef>
              <a:spcAft>
                <a:spcPct val="0"/>
              </a:spcAft>
            </a:pPr>
            <a:endParaRPr lang="en-US" sz="2000" dirty="0">
              <a:solidFill>
                <a:schemeClr val="tx1"/>
              </a:solidFill>
              <a:latin typeface="Franklin Gothic Medium" panose="020B0603020102020204" pitchFamily="34" charset="0"/>
              <a:ea typeface="Segoe UI" pitchFamily="34" charset="0"/>
              <a:cs typeface="Segoe UI" pitchFamily="34" charset="0"/>
            </a:endParaRPr>
          </a:p>
          <a:p>
            <a:pPr marL="228600" indent="-228600" defTabSz="932472" fontAlgn="base">
              <a:lnSpc>
                <a:spcPct val="90000"/>
              </a:lnSpc>
              <a:spcBef>
                <a:spcPct val="0"/>
              </a:spcBef>
              <a:spcAft>
                <a:spcPct val="0"/>
              </a:spcAft>
            </a:pPr>
            <a:r>
              <a:rPr lang="en-US" sz="2000" dirty="0">
                <a:solidFill>
                  <a:schemeClr val="tx1"/>
                </a:solidFill>
                <a:latin typeface="Franklin Gothic Medium"/>
                <a:ea typeface="Segoe UI" pitchFamily="34" charset="0"/>
                <a:cs typeface="Segoe UI"/>
              </a:rPr>
              <a:t>Type/Mode </a:t>
            </a:r>
            <a:endParaRPr lang="en-US" sz="2000" dirty="0">
              <a:solidFill>
                <a:schemeClr val="tx1"/>
              </a:solidFill>
              <a:latin typeface="Franklin Gothic Medium" panose="020B0603020102020204" pitchFamily="34" charset="0"/>
              <a:ea typeface="Segoe UI" pitchFamily="34" charset="0"/>
              <a:cs typeface="Segoe UI" pitchFamily="34" charset="0"/>
            </a:endParaRPr>
          </a:p>
          <a:p>
            <a:pPr marL="228600" indent="-228600" defTabSz="932472" fontAlgn="base">
              <a:lnSpc>
                <a:spcPct val="90000"/>
              </a:lnSpc>
              <a:spcBef>
                <a:spcPct val="0"/>
              </a:spcBef>
              <a:spcAft>
                <a:spcPct val="0"/>
              </a:spcAft>
            </a:pPr>
            <a:r>
              <a:rPr lang="en-US" sz="2000" dirty="0">
                <a:solidFill>
                  <a:schemeClr val="tx1"/>
                </a:solidFill>
                <a:latin typeface="Franklin Gothic Medium"/>
                <a:ea typeface="Segoe UI" pitchFamily="34" charset="0"/>
                <a:cs typeface="Segoe UI"/>
              </a:rPr>
              <a:t>Topic/Content</a:t>
            </a:r>
            <a:endParaRPr lang="en-US" sz="2000" dirty="0">
              <a:solidFill>
                <a:schemeClr val="tx1"/>
              </a:solidFill>
              <a:latin typeface="Franklin Gothic Medium" panose="020B0603020102020204" pitchFamily="34" charset="0"/>
              <a:ea typeface="Segoe UI" pitchFamily="34" charset="0"/>
              <a:cs typeface="Segoe UI" pitchFamily="34" charset="0"/>
            </a:endParaRPr>
          </a:p>
          <a:p>
            <a:pPr marL="228600" indent="-228600" defTabSz="932472" fontAlgn="base">
              <a:lnSpc>
                <a:spcPct val="90000"/>
              </a:lnSpc>
              <a:spcBef>
                <a:spcPct val="0"/>
              </a:spcBef>
              <a:spcAft>
                <a:spcPct val="0"/>
              </a:spcAft>
            </a:pPr>
            <a:r>
              <a:rPr lang="en-US" sz="2000" dirty="0">
                <a:solidFill>
                  <a:schemeClr val="tx1"/>
                </a:solidFill>
                <a:latin typeface="Franklin Gothic Medium" panose="020B0603020102020204" pitchFamily="34" charset="0"/>
                <a:ea typeface="Segoe UI" pitchFamily="34" charset="0"/>
                <a:cs typeface="Segoe UI" pitchFamily="34" charset="0"/>
              </a:rPr>
              <a:t>Learning Style</a:t>
            </a:r>
          </a:p>
          <a:p>
            <a:pPr marL="228600" indent="-228600" defTabSz="932472" fontAlgn="base">
              <a:lnSpc>
                <a:spcPct val="90000"/>
              </a:lnSpc>
              <a:spcBef>
                <a:spcPct val="0"/>
              </a:spcBef>
              <a:spcAft>
                <a:spcPct val="0"/>
              </a:spcAft>
            </a:pPr>
            <a:r>
              <a:rPr lang="en-US" sz="2000" dirty="0">
                <a:solidFill>
                  <a:schemeClr val="tx1"/>
                </a:solidFill>
                <a:latin typeface="Franklin Gothic Medium" panose="020B0603020102020204" pitchFamily="34" charset="0"/>
                <a:ea typeface="Segoe UI" pitchFamily="34" charset="0"/>
                <a:cs typeface="Segoe UI" pitchFamily="34" charset="0"/>
              </a:rPr>
              <a:t>Role Relevant</a:t>
            </a:r>
          </a:p>
          <a:p>
            <a:pPr marL="228600" indent="-228600" defTabSz="932472" fontAlgn="base">
              <a:lnSpc>
                <a:spcPct val="90000"/>
              </a:lnSpc>
              <a:spcBef>
                <a:spcPct val="0"/>
              </a:spcBef>
              <a:spcAft>
                <a:spcPct val="0"/>
              </a:spcAft>
            </a:pPr>
            <a:r>
              <a:rPr lang="en-US" sz="2000" dirty="0">
                <a:solidFill>
                  <a:schemeClr val="tx1"/>
                </a:solidFill>
                <a:latin typeface="Franklin Gothic Medium"/>
                <a:ea typeface="Segoe UI" pitchFamily="34" charset="0"/>
                <a:cs typeface="Segoe UI"/>
              </a:rPr>
              <a:t>Applicable</a:t>
            </a:r>
            <a:endParaRPr lang="en-US" sz="2000" dirty="0">
              <a:solidFill>
                <a:schemeClr val="tx1"/>
              </a:solidFill>
              <a:latin typeface="Franklin Gothic Medium" panose="020B0603020102020204" pitchFamily="34" charset="0"/>
              <a:ea typeface="Segoe UI" pitchFamily="34" charset="0"/>
              <a:cs typeface="Segoe UI" pitchFamily="34" charset="0"/>
            </a:endParaRPr>
          </a:p>
          <a:p>
            <a:pPr algn="ctr" defTabSz="932472" fontAlgn="base">
              <a:lnSpc>
                <a:spcPct val="90000"/>
              </a:lnSpc>
              <a:spcBef>
                <a:spcPct val="0"/>
              </a:spcBef>
              <a:spcAft>
                <a:spcPct val="0"/>
              </a:spcAft>
              <a:buNone/>
            </a:pPr>
            <a:endParaRPr lang="en-US" sz="2000" dirty="0">
              <a:solidFill>
                <a:schemeClr val="tx1"/>
              </a:solidFill>
              <a:latin typeface="Franklin Gothic Medium" panose="020B0603020102020204" pitchFamily="34" charset="0"/>
              <a:ea typeface="Segoe UI" pitchFamily="34" charset="0"/>
              <a:cs typeface="Segoe UI" pitchFamily="34" charset="0"/>
            </a:endParaRPr>
          </a:p>
        </p:txBody>
      </p:sp>
      <p:sp>
        <p:nvSpPr>
          <p:cNvPr id="3169" name="Rectangle 3168">
            <a:extLst>
              <a:ext uri="{FF2B5EF4-FFF2-40B4-BE49-F238E27FC236}">
                <a16:creationId xmlns:a16="http://schemas.microsoft.com/office/drawing/2014/main" id="{865A19B8-F9BB-A90D-64CE-E095D3949144}"/>
              </a:ext>
            </a:extLst>
          </p:cNvPr>
          <p:cNvSpPr/>
          <p:nvPr/>
        </p:nvSpPr>
        <p:spPr bwMode="auto">
          <a:xfrm>
            <a:off x="3433196" y="3169054"/>
            <a:ext cx="1249822" cy="914399"/>
          </a:xfrm>
          <a:prstGeom prst="rect">
            <a:avLst/>
          </a:prstGeom>
          <a:solidFill>
            <a:srgbClr val="0093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6800" tIns="136800" rIns="136800" bIns="13680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dirty="0">
                <a:gradFill>
                  <a:gsLst>
                    <a:gs pos="0">
                      <a:schemeClr val="accent1">
                        <a:lumMod val="5000"/>
                        <a:lumOff val="95000"/>
                      </a:schemeClr>
                    </a:gs>
                    <a:gs pos="100000">
                      <a:schemeClr val="bg1"/>
                    </a:gs>
                  </a:gsLst>
                  <a:lin ang="5400000" scaled="1"/>
                </a:gradFill>
                <a:latin typeface="Franklin Gothic Medium" panose="020B0603020102020204" pitchFamily="34" charset="0"/>
                <a:ea typeface="Segoe UI" pitchFamily="34" charset="0"/>
                <a:cs typeface="Segoe UI"/>
              </a:rPr>
              <a:t>CX Inspiration Best Practices</a:t>
            </a:r>
            <a:endParaRPr lang="en-US" sz="1400" dirty="0">
              <a:gradFill>
                <a:gsLst>
                  <a:gs pos="0">
                    <a:schemeClr val="accent1">
                      <a:lumMod val="5000"/>
                      <a:lumOff val="95000"/>
                    </a:schemeClr>
                  </a:gs>
                  <a:gs pos="100000">
                    <a:schemeClr val="bg1"/>
                  </a:gs>
                </a:gsLst>
                <a:lin ang="5400000" scaled="1"/>
              </a:gradFill>
              <a:latin typeface="Franklin Gothic Medium" panose="020B0603020102020204" pitchFamily="34" charset="0"/>
              <a:ea typeface="Segoe UI" pitchFamily="34" charset="0"/>
              <a:cs typeface="Segoe UI" pitchFamily="34" charset="0"/>
            </a:endParaRPr>
          </a:p>
        </p:txBody>
      </p:sp>
      <p:sp>
        <p:nvSpPr>
          <p:cNvPr id="3254" name="Rectangle 3253">
            <a:extLst>
              <a:ext uri="{FF2B5EF4-FFF2-40B4-BE49-F238E27FC236}">
                <a16:creationId xmlns:a16="http://schemas.microsoft.com/office/drawing/2014/main" id="{8EBFA3BE-C9FE-8702-1618-DD1F76C6DBB2}"/>
              </a:ext>
            </a:extLst>
          </p:cNvPr>
          <p:cNvSpPr/>
          <p:nvPr/>
        </p:nvSpPr>
        <p:spPr bwMode="auto">
          <a:xfrm>
            <a:off x="3434430" y="4239684"/>
            <a:ext cx="1249822" cy="914399"/>
          </a:xfrm>
          <a:prstGeom prst="rect">
            <a:avLst/>
          </a:prstGeom>
          <a:solidFill>
            <a:srgbClr val="00938F"/>
          </a:solidFill>
          <a:ln w="57150" cap="flat" cmpd="sng" algn="ctr">
            <a:solidFill>
              <a:schemeClr val="accent1"/>
            </a:solidFill>
            <a:prstDash val="solid"/>
            <a:roun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6800" tIns="136800" rIns="136800" bIns="13680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dirty="0">
                <a:gradFill>
                  <a:gsLst>
                    <a:gs pos="0">
                      <a:schemeClr val="accent1">
                        <a:lumMod val="5000"/>
                        <a:lumOff val="95000"/>
                      </a:schemeClr>
                    </a:gs>
                    <a:gs pos="100000">
                      <a:schemeClr val="bg1"/>
                    </a:gs>
                  </a:gsLst>
                  <a:lin ang="5400000" scaled="1"/>
                </a:gradFill>
                <a:latin typeface="Franklin Gothic Medium" panose="020B0603020102020204" pitchFamily="34" charset="0"/>
                <a:ea typeface="Segoe UI" pitchFamily="34" charset="0"/>
                <a:cs typeface="Segoe UI"/>
              </a:rPr>
              <a:t>Human Centered Design Basics</a:t>
            </a:r>
            <a:endParaRPr lang="en-US" sz="1400">
              <a:gradFill>
                <a:gsLst>
                  <a:gs pos="0">
                    <a:schemeClr val="accent1">
                      <a:lumMod val="5000"/>
                      <a:lumOff val="95000"/>
                    </a:schemeClr>
                  </a:gs>
                  <a:gs pos="100000">
                    <a:schemeClr val="bg1"/>
                  </a:gs>
                </a:gsLst>
                <a:lin ang="5400000" scaled="1"/>
              </a:gradFill>
              <a:latin typeface="Franklin Gothic Medium" panose="020B0603020102020204" pitchFamily="34" charset="0"/>
              <a:ea typeface="Segoe UI" pitchFamily="34" charset="0"/>
              <a:cs typeface="Segoe UI" pitchFamily="34" charset="0"/>
            </a:endParaRPr>
          </a:p>
        </p:txBody>
      </p:sp>
      <p:sp>
        <p:nvSpPr>
          <p:cNvPr id="3255" name="Rectangle 3254">
            <a:extLst>
              <a:ext uri="{FF2B5EF4-FFF2-40B4-BE49-F238E27FC236}">
                <a16:creationId xmlns:a16="http://schemas.microsoft.com/office/drawing/2014/main" id="{7154CD69-B6E1-7C29-4FD3-88FD633EF72D}"/>
              </a:ext>
            </a:extLst>
          </p:cNvPr>
          <p:cNvSpPr/>
          <p:nvPr/>
        </p:nvSpPr>
        <p:spPr bwMode="auto">
          <a:xfrm>
            <a:off x="4801350" y="3169053"/>
            <a:ext cx="1249822" cy="914399"/>
          </a:xfrm>
          <a:prstGeom prst="rect">
            <a:avLst/>
          </a:prstGeom>
          <a:solidFill>
            <a:srgbClr val="0093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6800" tIns="136800" rIns="136800" bIns="136800" numCol="1" spcCol="0" rtlCol="0" fromWordArt="0" anchor="ctr" anchorCtr="0" forceAA="0" compatLnSpc="1">
            <a:prstTxWarp prst="textNoShape">
              <a:avLst/>
            </a:prstTxWarp>
            <a:noAutofit/>
          </a:bodyPr>
          <a:lstStyle/>
          <a:p>
            <a:pPr algn="ctr" defTabSz="932472">
              <a:lnSpc>
                <a:spcPct val="90000"/>
              </a:lnSpc>
              <a:spcBef>
                <a:spcPct val="0"/>
              </a:spcBef>
              <a:spcAft>
                <a:spcPct val="0"/>
              </a:spcAft>
            </a:pPr>
            <a:r>
              <a:rPr lang="en-US" sz="1400" dirty="0">
                <a:gradFill>
                  <a:gsLst>
                    <a:gs pos="0">
                      <a:schemeClr val="accent1">
                        <a:lumMod val="5000"/>
                        <a:lumOff val="95000"/>
                      </a:schemeClr>
                    </a:gs>
                    <a:gs pos="100000">
                      <a:schemeClr val="bg1"/>
                    </a:gs>
                  </a:gsLst>
                  <a:lin ang="5400000" scaled="1"/>
                </a:gradFill>
                <a:latin typeface="Franklin Gothic Medium" panose="020B0603020102020204" pitchFamily="34" charset="0"/>
                <a:cs typeface="Segoe UI"/>
              </a:rPr>
              <a:t>Defining the Value of Experiences</a:t>
            </a:r>
            <a:endParaRPr lang="en-US" sz="1400" dirty="0">
              <a:latin typeface="Franklin Gothic Medium" panose="020B0603020102020204" pitchFamily="34" charset="0"/>
            </a:endParaRPr>
          </a:p>
        </p:txBody>
      </p:sp>
      <p:sp>
        <p:nvSpPr>
          <p:cNvPr id="3256" name="Rectangle 3255">
            <a:extLst>
              <a:ext uri="{FF2B5EF4-FFF2-40B4-BE49-F238E27FC236}">
                <a16:creationId xmlns:a16="http://schemas.microsoft.com/office/drawing/2014/main" id="{AD9B5384-5C04-D7DA-B389-1E22AC7A68FA}"/>
              </a:ext>
            </a:extLst>
          </p:cNvPr>
          <p:cNvSpPr/>
          <p:nvPr/>
        </p:nvSpPr>
        <p:spPr bwMode="auto">
          <a:xfrm>
            <a:off x="4802992" y="4239683"/>
            <a:ext cx="1249822" cy="914399"/>
          </a:xfrm>
          <a:prstGeom prst="rect">
            <a:avLst/>
          </a:prstGeom>
          <a:solidFill>
            <a:srgbClr val="0093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6800" tIns="136800" rIns="136800" bIns="136800" numCol="1" spcCol="0" rtlCol="0" fromWordArt="0" anchor="ctr" anchorCtr="0" forceAA="0" compatLnSpc="1">
            <a:prstTxWarp prst="textNoShape">
              <a:avLst/>
            </a:prstTxWarp>
            <a:noAutofit/>
          </a:bodyPr>
          <a:lstStyle/>
          <a:p>
            <a:pPr algn="ctr" defTabSz="932472">
              <a:lnSpc>
                <a:spcPct val="90000"/>
              </a:lnSpc>
              <a:spcBef>
                <a:spcPct val="0"/>
              </a:spcBef>
              <a:spcAft>
                <a:spcPct val="0"/>
              </a:spcAft>
            </a:pPr>
            <a:r>
              <a:rPr lang="en-US" sz="1400" dirty="0">
                <a:solidFill>
                  <a:srgbClr val="FEFAF3"/>
                </a:solidFill>
                <a:latin typeface="Franklin Gothic Medium" panose="020B0603020102020204" pitchFamily="34" charset="0"/>
                <a:cs typeface="Segoe UI"/>
              </a:rPr>
              <a:t>Introduction to Voices of Experience</a:t>
            </a:r>
          </a:p>
        </p:txBody>
      </p:sp>
      <p:sp>
        <p:nvSpPr>
          <p:cNvPr id="3257" name="Rectangle 3256">
            <a:extLst>
              <a:ext uri="{FF2B5EF4-FFF2-40B4-BE49-F238E27FC236}">
                <a16:creationId xmlns:a16="http://schemas.microsoft.com/office/drawing/2014/main" id="{A6A6EC6A-F8FE-BDD8-6C64-7B2EBD22F33F}"/>
              </a:ext>
            </a:extLst>
          </p:cNvPr>
          <p:cNvSpPr/>
          <p:nvPr/>
        </p:nvSpPr>
        <p:spPr bwMode="auto">
          <a:xfrm>
            <a:off x="3437759" y="5323212"/>
            <a:ext cx="1249822" cy="914399"/>
          </a:xfrm>
          <a:prstGeom prst="rect">
            <a:avLst/>
          </a:prstGeom>
          <a:solidFill>
            <a:srgbClr val="0093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6800" tIns="136800" rIns="136800" bIns="136800" numCol="1" spcCol="0" rtlCol="0" fromWordArt="0" anchor="ctr" anchorCtr="0" forceAA="0" compatLnSpc="1">
            <a:prstTxWarp prst="textNoShape">
              <a:avLst/>
            </a:prstTxWarp>
            <a:noAutofit/>
          </a:bodyPr>
          <a:lstStyle/>
          <a:p>
            <a:pPr algn="ctr" defTabSz="932472">
              <a:lnSpc>
                <a:spcPct val="90000"/>
              </a:lnSpc>
              <a:spcBef>
                <a:spcPct val="0"/>
              </a:spcBef>
              <a:spcAft>
                <a:spcPct val="0"/>
              </a:spcAft>
            </a:pPr>
            <a:r>
              <a:rPr lang="en-US" sz="1400" dirty="0">
                <a:solidFill>
                  <a:srgbClr val="FEFAF3"/>
                </a:solidFill>
                <a:latin typeface="Franklin Gothic Medium" panose="020B0603020102020204" pitchFamily="34" charset="0"/>
                <a:cs typeface="Segoe UI"/>
              </a:rPr>
              <a:t>Basics of </a:t>
            </a:r>
          </a:p>
          <a:p>
            <a:pPr algn="ctr" defTabSz="932472">
              <a:lnSpc>
                <a:spcPct val="90000"/>
              </a:lnSpc>
              <a:spcBef>
                <a:spcPct val="0"/>
              </a:spcBef>
              <a:spcAft>
                <a:spcPct val="0"/>
              </a:spcAft>
            </a:pPr>
            <a:r>
              <a:rPr lang="en-US" sz="1400" dirty="0">
                <a:solidFill>
                  <a:srgbClr val="FEFAF3"/>
                </a:solidFill>
                <a:latin typeface="Franklin Gothic Medium" panose="020B0603020102020204" pitchFamily="34" charset="0"/>
                <a:cs typeface="Segoe UI"/>
              </a:rPr>
              <a:t>CX Strategy</a:t>
            </a:r>
          </a:p>
        </p:txBody>
      </p:sp>
      <p:sp>
        <p:nvSpPr>
          <p:cNvPr id="3258" name="Rectangle 3257">
            <a:extLst>
              <a:ext uri="{FF2B5EF4-FFF2-40B4-BE49-F238E27FC236}">
                <a16:creationId xmlns:a16="http://schemas.microsoft.com/office/drawing/2014/main" id="{D05DDC8D-A54B-6D61-EBD6-8C7394CC6ACB}"/>
              </a:ext>
            </a:extLst>
          </p:cNvPr>
          <p:cNvSpPr/>
          <p:nvPr/>
        </p:nvSpPr>
        <p:spPr bwMode="auto">
          <a:xfrm>
            <a:off x="4804680" y="5336112"/>
            <a:ext cx="1249822" cy="914399"/>
          </a:xfrm>
          <a:prstGeom prst="rect">
            <a:avLst/>
          </a:prstGeom>
          <a:solidFill>
            <a:srgbClr val="0093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6800" tIns="136800" rIns="136800" bIns="136800" numCol="1" spcCol="0" rtlCol="0" fromWordArt="0" anchor="ctr" anchorCtr="0" forceAA="0" compatLnSpc="1">
            <a:prstTxWarp prst="textNoShape">
              <a:avLst/>
            </a:prstTxWarp>
            <a:noAutofit/>
          </a:bodyPr>
          <a:lstStyle/>
          <a:p>
            <a:pPr algn="ctr" defTabSz="932472">
              <a:lnSpc>
                <a:spcPct val="90000"/>
              </a:lnSpc>
              <a:spcBef>
                <a:spcPct val="0"/>
              </a:spcBef>
              <a:spcAft>
                <a:spcPct val="0"/>
              </a:spcAft>
            </a:pPr>
            <a:r>
              <a:rPr lang="en-US" sz="1400" dirty="0">
                <a:solidFill>
                  <a:srgbClr val="FEFAF3"/>
                </a:solidFill>
                <a:latin typeface="Franklin Gothic Medium" panose="020B0603020102020204" pitchFamily="34" charset="0"/>
                <a:cs typeface="Segoe UI"/>
              </a:rPr>
              <a:t>Introduction to Journey Mapping</a:t>
            </a:r>
          </a:p>
        </p:txBody>
      </p:sp>
      <p:sp>
        <p:nvSpPr>
          <p:cNvPr id="3326" name="Rectangle 3325">
            <a:extLst>
              <a:ext uri="{FF2B5EF4-FFF2-40B4-BE49-F238E27FC236}">
                <a16:creationId xmlns:a16="http://schemas.microsoft.com/office/drawing/2014/main" id="{9CEBF7B5-0F08-6204-2EDC-07B4DE517B7C}"/>
              </a:ext>
            </a:extLst>
          </p:cNvPr>
          <p:cNvSpPr/>
          <p:nvPr/>
        </p:nvSpPr>
        <p:spPr bwMode="auto">
          <a:xfrm>
            <a:off x="6361420" y="3181952"/>
            <a:ext cx="1249822" cy="914399"/>
          </a:xfrm>
          <a:prstGeom prst="rect">
            <a:avLst/>
          </a:prstGeom>
          <a:solidFill>
            <a:srgbClr val="0093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6800" tIns="136800" rIns="136800" bIns="13680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dirty="0">
                <a:gradFill>
                  <a:gsLst>
                    <a:gs pos="0">
                      <a:schemeClr val="accent1">
                        <a:lumMod val="5000"/>
                        <a:lumOff val="95000"/>
                      </a:schemeClr>
                    </a:gs>
                    <a:gs pos="100000">
                      <a:schemeClr val="bg1"/>
                    </a:gs>
                  </a:gsLst>
                  <a:lin ang="5400000" scaled="1"/>
                </a:gradFill>
                <a:latin typeface="Franklin Gothic Medium" panose="020B0603020102020204" pitchFamily="34" charset="0"/>
                <a:ea typeface="Segoe UI" pitchFamily="34" charset="0"/>
                <a:cs typeface="Segoe UI"/>
              </a:rPr>
              <a:t>The Impact of Empathy</a:t>
            </a:r>
            <a:endParaRPr lang="en-US" sz="1400">
              <a:gradFill>
                <a:gsLst>
                  <a:gs pos="0">
                    <a:schemeClr val="accent1">
                      <a:lumMod val="5000"/>
                      <a:lumOff val="95000"/>
                    </a:schemeClr>
                  </a:gs>
                  <a:gs pos="100000">
                    <a:schemeClr val="bg1"/>
                  </a:gs>
                </a:gsLst>
                <a:lin ang="5400000" scaled="1"/>
              </a:gradFill>
              <a:latin typeface="Franklin Gothic Medium" panose="020B0603020102020204" pitchFamily="34" charset="0"/>
              <a:ea typeface="Segoe UI" pitchFamily="34" charset="0"/>
              <a:cs typeface="Segoe UI" pitchFamily="34" charset="0"/>
            </a:endParaRPr>
          </a:p>
        </p:txBody>
      </p:sp>
      <p:sp>
        <p:nvSpPr>
          <p:cNvPr id="3327" name="Rectangle 3326">
            <a:extLst>
              <a:ext uri="{FF2B5EF4-FFF2-40B4-BE49-F238E27FC236}">
                <a16:creationId xmlns:a16="http://schemas.microsoft.com/office/drawing/2014/main" id="{E42C0CB3-5D27-A9B8-B5B1-2301A6A01A39}"/>
              </a:ext>
            </a:extLst>
          </p:cNvPr>
          <p:cNvSpPr/>
          <p:nvPr/>
        </p:nvSpPr>
        <p:spPr bwMode="auto">
          <a:xfrm>
            <a:off x="6362654" y="4252582"/>
            <a:ext cx="1249822" cy="914399"/>
          </a:xfrm>
          <a:prstGeom prst="rect">
            <a:avLst/>
          </a:prstGeom>
          <a:solidFill>
            <a:srgbClr val="0093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6800" tIns="136800" rIns="136800" bIns="136800" numCol="1" spcCol="0" rtlCol="0" fromWordArt="0" anchor="ctr" anchorCtr="0" forceAA="0" compatLnSpc="1">
            <a:prstTxWarp prst="textNoShape">
              <a:avLst/>
            </a:prstTxWarp>
            <a:noAutofit/>
          </a:bodyPr>
          <a:lstStyle/>
          <a:p>
            <a:pPr algn="ctr" defTabSz="932472">
              <a:lnSpc>
                <a:spcPct val="90000"/>
              </a:lnSpc>
              <a:spcBef>
                <a:spcPct val="0"/>
              </a:spcBef>
              <a:spcAft>
                <a:spcPct val="0"/>
              </a:spcAft>
            </a:pPr>
            <a:r>
              <a:rPr lang="en-US" sz="1400" dirty="0">
                <a:gradFill>
                  <a:gsLst>
                    <a:gs pos="0">
                      <a:schemeClr val="accent1">
                        <a:lumMod val="5000"/>
                        <a:lumOff val="95000"/>
                      </a:schemeClr>
                    </a:gs>
                    <a:gs pos="100000">
                      <a:schemeClr val="bg1"/>
                    </a:gs>
                  </a:gsLst>
                  <a:lin ang="5400000" scaled="1"/>
                </a:gradFill>
                <a:latin typeface="Franklin Gothic Medium" panose="020B0603020102020204" pitchFamily="34" charset="0"/>
                <a:cs typeface="Segoe UI"/>
              </a:rPr>
              <a:t>Emotional Conversion</a:t>
            </a:r>
            <a:endParaRPr lang="en-US" sz="1400">
              <a:latin typeface="Franklin Gothic Medium" panose="020B0603020102020204" pitchFamily="34" charset="0"/>
            </a:endParaRPr>
          </a:p>
        </p:txBody>
      </p:sp>
      <p:sp>
        <p:nvSpPr>
          <p:cNvPr id="3328" name="Rectangle 3327">
            <a:extLst>
              <a:ext uri="{FF2B5EF4-FFF2-40B4-BE49-F238E27FC236}">
                <a16:creationId xmlns:a16="http://schemas.microsoft.com/office/drawing/2014/main" id="{56399FB5-124F-A6AD-9F25-C2BF04996FF3}"/>
              </a:ext>
            </a:extLst>
          </p:cNvPr>
          <p:cNvSpPr/>
          <p:nvPr/>
        </p:nvSpPr>
        <p:spPr bwMode="auto">
          <a:xfrm>
            <a:off x="7730011" y="3181951"/>
            <a:ext cx="1249822" cy="914399"/>
          </a:xfrm>
          <a:prstGeom prst="rect">
            <a:avLst/>
          </a:prstGeom>
          <a:solidFill>
            <a:srgbClr val="00938F"/>
          </a:solidFill>
          <a:ln w="57150" cap="flat" cmpd="sng" algn="ctr">
            <a:solidFill>
              <a:schemeClr val="accent1"/>
            </a:solidFill>
            <a:prstDash val="solid"/>
            <a:roun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6800" tIns="136800" rIns="136800" bIns="136800" numCol="1" spcCol="0" rtlCol="0" fromWordArt="0" anchor="ctr" anchorCtr="0" forceAA="0" compatLnSpc="1">
            <a:prstTxWarp prst="textNoShape">
              <a:avLst/>
            </a:prstTxWarp>
            <a:noAutofit/>
          </a:bodyPr>
          <a:lstStyle/>
          <a:p>
            <a:pPr algn="ctr" defTabSz="932472">
              <a:lnSpc>
                <a:spcPct val="90000"/>
              </a:lnSpc>
              <a:spcBef>
                <a:spcPct val="0"/>
              </a:spcBef>
              <a:spcAft>
                <a:spcPct val="0"/>
              </a:spcAft>
            </a:pPr>
            <a:r>
              <a:rPr lang="en-US" sz="1400" dirty="0">
                <a:solidFill>
                  <a:srgbClr val="FEFAF3"/>
                </a:solidFill>
                <a:latin typeface="Franklin Gothic Medium" panose="020B0603020102020204" pitchFamily="34" charset="0"/>
                <a:cs typeface="Segoe UI"/>
              </a:rPr>
              <a:t>Empathy Mapping</a:t>
            </a:r>
          </a:p>
        </p:txBody>
      </p:sp>
      <p:sp>
        <p:nvSpPr>
          <p:cNvPr id="3329" name="Rectangle 3328">
            <a:extLst>
              <a:ext uri="{FF2B5EF4-FFF2-40B4-BE49-F238E27FC236}">
                <a16:creationId xmlns:a16="http://schemas.microsoft.com/office/drawing/2014/main" id="{7DDA8D16-CA98-59D8-1750-BA2514C721C2}"/>
              </a:ext>
            </a:extLst>
          </p:cNvPr>
          <p:cNvSpPr/>
          <p:nvPr/>
        </p:nvSpPr>
        <p:spPr bwMode="auto">
          <a:xfrm>
            <a:off x="7731653" y="4252581"/>
            <a:ext cx="1249822" cy="914399"/>
          </a:xfrm>
          <a:prstGeom prst="rect">
            <a:avLst/>
          </a:prstGeom>
          <a:solidFill>
            <a:srgbClr val="0093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6800" tIns="136800" rIns="136800" bIns="136800" numCol="1" spcCol="0" rtlCol="0" fromWordArt="0" anchor="ctr" anchorCtr="0" forceAA="0" compatLnSpc="1">
            <a:prstTxWarp prst="textNoShape">
              <a:avLst/>
            </a:prstTxWarp>
            <a:noAutofit/>
          </a:bodyPr>
          <a:lstStyle/>
          <a:p>
            <a:pPr algn="ctr" defTabSz="932472">
              <a:lnSpc>
                <a:spcPct val="90000"/>
              </a:lnSpc>
              <a:spcBef>
                <a:spcPct val="0"/>
              </a:spcBef>
              <a:spcAft>
                <a:spcPct val="0"/>
              </a:spcAft>
            </a:pPr>
            <a:r>
              <a:rPr lang="en-US" sz="1400" dirty="0">
                <a:solidFill>
                  <a:srgbClr val="FEFAF3"/>
                </a:solidFill>
                <a:latin typeface="Franklin Gothic Medium" panose="020B0603020102020204" pitchFamily="34" charset="0"/>
                <a:cs typeface="Segoe UI"/>
              </a:rPr>
              <a:t>Personas and Personal-ization</a:t>
            </a:r>
            <a:endParaRPr lang="en-US" sz="1400">
              <a:solidFill>
                <a:srgbClr val="FEFAF3"/>
              </a:solidFill>
              <a:latin typeface="Franklin Gothic Medium" panose="020B0603020102020204" pitchFamily="34" charset="0"/>
              <a:cs typeface="Segoe UI"/>
            </a:endParaRPr>
          </a:p>
        </p:txBody>
      </p:sp>
      <p:sp>
        <p:nvSpPr>
          <p:cNvPr id="3330" name="Rectangle 3329">
            <a:extLst>
              <a:ext uri="{FF2B5EF4-FFF2-40B4-BE49-F238E27FC236}">
                <a16:creationId xmlns:a16="http://schemas.microsoft.com/office/drawing/2014/main" id="{068CD30B-1824-CCC7-13E2-CDFB0BEEA803}"/>
              </a:ext>
            </a:extLst>
          </p:cNvPr>
          <p:cNvSpPr/>
          <p:nvPr/>
        </p:nvSpPr>
        <p:spPr bwMode="auto">
          <a:xfrm>
            <a:off x="6365984" y="5336110"/>
            <a:ext cx="1249822" cy="914399"/>
          </a:xfrm>
          <a:prstGeom prst="rect">
            <a:avLst/>
          </a:prstGeom>
          <a:solidFill>
            <a:srgbClr val="0093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6800" tIns="136800" rIns="136800" bIns="136800" numCol="1" spcCol="0" rtlCol="0" fromWordArt="0" anchor="ctr" anchorCtr="0" forceAA="0" compatLnSpc="1">
            <a:prstTxWarp prst="textNoShape">
              <a:avLst/>
            </a:prstTxWarp>
            <a:noAutofit/>
          </a:bodyPr>
          <a:lstStyle/>
          <a:p>
            <a:pPr algn="ctr" defTabSz="932472">
              <a:lnSpc>
                <a:spcPct val="90000"/>
              </a:lnSpc>
              <a:spcBef>
                <a:spcPct val="0"/>
              </a:spcBef>
              <a:spcAft>
                <a:spcPct val="0"/>
              </a:spcAft>
            </a:pPr>
            <a:r>
              <a:rPr lang="en-US" sz="1400" dirty="0">
                <a:solidFill>
                  <a:srgbClr val="FEFAF3"/>
                </a:solidFill>
                <a:latin typeface="Franklin Gothic Medium" panose="020B0603020102020204" pitchFamily="34" charset="0"/>
                <a:cs typeface="Segoe UI"/>
              </a:rPr>
              <a:t>Interviewing Skills </a:t>
            </a:r>
          </a:p>
        </p:txBody>
      </p:sp>
      <p:sp>
        <p:nvSpPr>
          <p:cNvPr id="3331" name="Rectangle 3330">
            <a:extLst>
              <a:ext uri="{FF2B5EF4-FFF2-40B4-BE49-F238E27FC236}">
                <a16:creationId xmlns:a16="http://schemas.microsoft.com/office/drawing/2014/main" id="{B153449A-C24B-B4B2-234C-33A36CA56B2C}"/>
              </a:ext>
            </a:extLst>
          </p:cNvPr>
          <p:cNvSpPr/>
          <p:nvPr/>
        </p:nvSpPr>
        <p:spPr bwMode="auto">
          <a:xfrm>
            <a:off x="7733342" y="5349010"/>
            <a:ext cx="1249822" cy="914399"/>
          </a:xfrm>
          <a:prstGeom prst="rect">
            <a:avLst/>
          </a:prstGeom>
          <a:solidFill>
            <a:srgbClr val="0093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6800" tIns="136800" rIns="136800" bIns="136800" numCol="1" spcCol="0" rtlCol="0" fromWordArt="0" anchor="ctr" anchorCtr="0" forceAA="0" compatLnSpc="1">
            <a:prstTxWarp prst="textNoShape">
              <a:avLst/>
            </a:prstTxWarp>
            <a:noAutofit/>
          </a:bodyPr>
          <a:lstStyle/>
          <a:p>
            <a:pPr algn="ctr" defTabSz="932472">
              <a:lnSpc>
                <a:spcPct val="90000"/>
              </a:lnSpc>
              <a:spcBef>
                <a:spcPct val="0"/>
              </a:spcBef>
              <a:spcAft>
                <a:spcPct val="0"/>
              </a:spcAft>
            </a:pPr>
            <a:r>
              <a:rPr lang="en-US" sz="1400" dirty="0">
                <a:solidFill>
                  <a:srgbClr val="FEFAF3"/>
                </a:solidFill>
                <a:latin typeface="Franklin Gothic Medium" panose="020B0603020102020204" pitchFamily="34" charset="0"/>
                <a:cs typeface="Segoe UI"/>
              </a:rPr>
              <a:t>Ethnographic </a:t>
            </a:r>
            <a:r>
              <a:rPr lang="en-US" sz="1400">
                <a:solidFill>
                  <a:srgbClr val="FEFAF3"/>
                </a:solidFill>
                <a:latin typeface="Franklin Gothic Medium" panose="020B0603020102020204" pitchFamily="34" charset="0"/>
                <a:cs typeface="Segoe UI"/>
              </a:rPr>
              <a:t>Research</a:t>
            </a:r>
            <a:endParaRPr lang="en-US" sz="1400" dirty="0">
              <a:solidFill>
                <a:srgbClr val="FEFAF3"/>
              </a:solidFill>
              <a:latin typeface="Franklin Gothic Medium" panose="020B0603020102020204" pitchFamily="34" charset="0"/>
              <a:cs typeface="Segoe UI"/>
            </a:endParaRPr>
          </a:p>
        </p:txBody>
      </p:sp>
      <p:sp>
        <p:nvSpPr>
          <p:cNvPr id="3361" name="Rectangle 3360">
            <a:extLst>
              <a:ext uri="{FF2B5EF4-FFF2-40B4-BE49-F238E27FC236}">
                <a16:creationId xmlns:a16="http://schemas.microsoft.com/office/drawing/2014/main" id="{CE0E3431-DF48-E631-3D07-BB3ADB10E95C}"/>
              </a:ext>
            </a:extLst>
          </p:cNvPr>
          <p:cNvSpPr/>
          <p:nvPr/>
        </p:nvSpPr>
        <p:spPr bwMode="auto">
          <a:xfrm>
            <a:off x="9353230" y="3194851"/>
            <a:ext cx="1249822" cy="914399"/>
          </a:xfrm>
          <a:prstGeom prst="rect">
            <a:avLst/>
          </a:prstGeom>
          <a:solidFill>
            <a:srgbClr val="00938F"/>
          </a:solidFill>
          <a:ln w="57150" cap="flat" cmpd="sng" algn="ctr">
            <a:solidFill>
              <a:schemeClr val="accent1"/>
            </a:solidFill>
            <a:prstDash val="solid"/>
            <a:roun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6800" tIns="136800" rIns="136800" bIns="136800" numCol="1" spcCol="0" rtlCol="0" fromWordArt="0" anchor="ctr" anchorCtr="0" forceAA="0" compatLnSpc="1">
            <a:prstTxWarp prst="textNoShape">
              <a:avLst/>
            </a:prstTxWarp>
            <a:noAutofit/>
          </a:bodyPr>
          <a:lstStyle/>
          <a:p>
            <a:pPr algn="ctr" defTabSz="932472">
              <a:lnSpc>
                <a:spcPct val="90000"/>
              </a:lnSpc>
              <a:spcBef>
                <a:spcPct val="0"/>
              </a:spcBef>
              <a:spcAft>
                <a:spcPct val="0"/>
              </a:spcAft>
            </a:pPr>
            <a:r>
              <a:rPr lang="en-US" sz="1400" dirty="0">
                <a:solidFill>
                  <a:srgbClr val="FEFAF3"/>
                </a:solidFill>
                <a:latin typeface="Franklin Gothic Medium" panose="020B0603020102020204" pitchFamily="34" charset="0"/>
                <a:cs typeface="Segoe UI"/>
              </a:rPr>
              <a:t>Design Tools </a:t>
            </a:r>
          </a:p>
        </p:txBody>
      </p:sp>
      <p:sp>
        <p:nvSpPr>
          <p:cNvPr id="3362" name="Rectangle 3361">
            <a:extLst>
              <a:ext uri="{FF2B5EF4-FFF2-40B4-BE49-F238E27FC236}">
                <a16:creationId xmlns:a16="http://schemas.microsoft.com/office/drawing/2014/main" id="{53EC48CB-6406-D4AE-9EC9-0D76028CD4D1}"/>
              </a:ext>
            </a:extLst>
          </p:cNvPr>
          <p:cNvSpPr/>
          <p:nvPr/>
        </p:nvSpPr>
        <p:spPr bwMode="auto">
          <a:xfrm>
            <a:off x="9354464" y="4265481"/>
            <a:ext cx="1249822" cy="914399"/>
          </a:xfrm>
          <a:prstGeom prst="rect">
            <a:avLst/>
          </a:prstGeom>
          <a:solidFill>
            <a:srgbClr val="0093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6800" tIns="136800" rIns="136800" bIns="136800" numCol="1" spcCol="0" rtlCol="0" fromWordArt="0" anchor="ctr" anchorCtr="0" forceAA="0" compatLnSpc="1">
            <a:prstTxWarp prst="textNoShape">
              <a:avLst/>
            </a:prstTxWarp>
            <a:noAutofit/>
          </a:bodyPr>
          <a:lstStyle/>
          <a:p>
            <a:pPr algn="ctr" defTabSz="932472">
              <a:lnSpc>
                <a:spcPct val="90000"/>
              </a:lnSpc>
              <a:spcBef>
                <a:spcPct val="0"/>
              </a:spcBef>
              <a:spcAft>
                <a:spcPct val="0"/>
              </a:spcAft>
            </a:pPr>
            <a:r>
              <a:rPr lang="en-US" sz="1400" dirty="0">
                <a:gradFill>
                  <a:gsLst>
                    <a:gs pos="0">
                      <a:schemeClr val="accent1">
                        <a:lumMod val="5000"/>
                        <a:lumOff val="95000"/>
                      </a:schemeClr>
                    </a:gs>
                    <a:gs pos="100000">
                      <a:schemeClr val="bg1"/>
                    </a:gs>
                  </a:gsLst>
                  <a:lin ang="5400000" scaled="1"/>
                </a:gradFill>
                <a:latin typeface="Franklin Gothic Medium" panose="020B0603020102020204" pitchFamily="34" charset="0"/>
                <a:cs typeface="Segoe UI"/>
              </a:rPr>
              <a:t>Template for Defining Experience Value</a:t>
            </a:r>
            <a:endParaRPr lang="en-US" sz="1400">
              <a:latin typeface="Franklin Gothic Medium" panose="020B0603020102020204" pitchFamily="34" charset="0"/>
            </a:endParaRPr>
          </a:p>
        </p:txBody>
      </p:sp>
      <p:sp>
        <p:nvSpPr>
          <p:cNvPr id="3363" name="Rectangle 3362">
            <a:extLst>
              <a:ext uri="{FF2B5EF4-FFF2-40B4-BE49-F238E27FC236}">
                <a16:creationId xmlns:a16="http://schemas.microsoft.com/office/drawing/2014/main" id="{A4B28638-C6E5-43C0-F29C-C36D34D2EB6F}"/>
              </a:ext>
            </a:extLst>
          </p:cNvPr>
          <p:cNvSpPr/>
          <p:nvPr/>
        </p:nvSpPr>
        <p:spPr bwMode="auto">
          <a:xfrm>
            <a:off x="10721821" y="3194850"/>
            <a:ext cx="1249822" cy="914399"/>
          </a:xfrm>
          <a:prstGeom prst="rect">
            <a:avLst/>
          </a:prstGeom>
          <a:solidFill>
            <a:srgbClr val="0093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6800" tIns="136800" rIns="136800" bIns="136800" numCol="1" spcCol="0" rtlCol="0" fromWordArt="0" anchor="ctr" anchorCtr="0" forceAA="0" compatLnSpc="1">
            <a:prstTxWarp prst="textNoShape">
              <a:avLst/>
            </a:prstTxWarp>
            <a:noAutofit/>
          </a:bodyPr>
          <a:lstStyle/>
          <a:p>
            <a:pPr algn="ctr" defTabSz="932472">
              <a:lnSpc>
                <a:spcPct val="90000"/>
              </a:lnSpc>
              <a:spcBef>
                <a:spcPct val="0"/>
              </a:spcBef>
              <a:spcAft>
                <a:spcPct val="0"/>
              </a:spcAft>
            </a:pPr>
            <a:r>
              <a:rPr lang="en-US" sz="1400" dirty="0">
                <a:solidFill>
                  <a:srgbClr val="FEFAF3"/>
                </a:solidFill>
                <a:latin typeface="Franklin Gothic Medium" panose="020B0603020102020204" pitchFamily="34" charset="0"/>
                <a:cs typeface="Segoe UI"/>
              </a:rPr>
              <a:t>Voice of Experience Audit</a:t>
            </a:r>
          </a:p>
        </p:txBody>
      </p:sp>
      <p:sp>
        <p:nvSpPr>
          <p:cNvPr id="3364" name="Rectangle 3363">
            <a:extLst>
              <a:ext uri="{FF2B5EF4-FFF2-40B4-BE49-F238E27FC236}">
                <a16:creationId xmlns:a16="http://schemas.microsoft.com/office/drawing/2014/main" id="{91548000-1183-C1B1-7C04-5A9FD39213D2}"/>
              </a:ext>
            </a:extLst>
          </p:cNvPr>
          <p:cNvSpPr/>
          <p:nvPr/>
        </p:nvSpPr>
        <p:spPr bwMode="auto">
          <a:xfrm>
            <a:off x="10723463" y="4265480"/>
            <a:ext cx="1249822" cy="914399"/>
          </a:xfrm>
          <a:prstGeom prst="rect">
            <a:avLst/>
          </a:prstGeom>
          <a:solidFill>
            <a:srgbClr val="0093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6800" tIns="136800" rIns="136800" bIns="136800" numCol="1" spcCol="0" rtlCol="0" fromWordArt="0" anchor="ctr" anchorCtr="0" forceAA="0" compatLnSpc="1">
            <a:prstTxWarp prst="textNoShape">
              <a:avLst/>
            </a:prstTxWarp>
            <a:noAutofit/>
          </a:bodyPr>
          <a:lstStyle/>
          <a:p>
            <a:pPr algn="ctr" defTabSz="932472">
              <a:lnSpc>
                <a:spcPct val="90000"/>
              </a:lnSpc>
              <a:spcBef>
                <a:spcPct val="0"/>
              </a:spcBef>
              <a:spcAft>
                <a:spcPct val="0"/>
              </a:spcAft>
            </a:pPr>
            <a:r>
              <a:rPr lang="en-US" sz="1400" dirty="0">
                <a:solidFill>
                  <a:srgbClr val="FEFAF3"/>
                </a:solidFill>
                <a:latin typeface="Franklin Gothic Medium" panose="020B0603020102020204" pitchFamily="34" charset="0"/>
                <a:cs typeface="Segoe UI"/>
              </a:rPr>
              <a:t>Experience Research Plan</a:t>
            </a:r>
          </a:p>
        </p:txBody>
      </p:sp>
      <p:sp>
        <p:nvSpPr>
          <p:cNvPr id="3365" name="Rectangle 3364">
            <a:extLst>
              <a:ext uri="{FF2B5EF4-FFF2-40B4-BE49-F238E27FC236}">
                <a16:creationId xmlns:a16="http://schemas.microsoft.com/office/drawing/2014/main" id="{6AAD9711-D33A-508B-15D8-93F66AC1FF63}"/>
              </a:ext>
            </a:extLst>
          </p:cNvPr>
          <p:cNvSpPr/>
          <p:nvPr/>
        </p:nvSpPr>
        <p:spPr bwMode="auto">
          <a:xfrm>
            <a:off x="9357794" y="5349009"/>
            <a:ext cx="1249822" cy="914399"/>
          </a:xfrm>
          <a:prstGeom prst="rect">
            <a:avLst/>
          </a:prstGeom>
          <a:solidFill>
            <a:srgbClr val="00938F"/>
          </a:solidFill>
          <a:ln w="57150" cap="flat" cmpd="sng" algn="ctr">
            <a:solidFill>
              <a:schemeClr val="accent1"/>
            </a:solidFill>
            <a:prstDash val="solid"/>
            <a:roun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6800" tIns="136800" rIns="136800" bIns="136800" numCol="1" spcCol="0" rtlCol="0" fromWordArt="0" anchor="ctr" anchorCtr="0" forceAA="0" compatLnSpc="1">
            <a:prstTxWarp prst="textNoShape">
              <a:avLst/>
            </a:prstTxWarp>
            <a:noAutofit/>
          </a:bodyPr>
          <a:lstStyle/>
          <a:p>
            <a:pPr algn="ctr" defTabSz="932472">
              <a:lnSpc>
                <a:spcPct val="90000"/>
              </a:lnSpc>
              <a:spcBef>
                <a:spcPct val="0"/>
              </a:spcBef>
              <a:spcAft>
                <a:spcPct val="0"/>
              </a:spcAft>
            </a:pPr>
            <a:r>
              <a:rPr lang="en-US" sz="1400">
                <a:solidFill>
                  <a:srgbClr val="FEFAF3"/>
                </a:solidFill>
                <a:latin typeface="Franklin Gothic Medium" panose="020B0603020102020204" pitchFamily="34" charset="0"/>
                <a:cs typeface="Segoe UI"/>
              </a:rPr>
              <a:t> </a:t>
            </a:r>
            <a:r>
              <a:rPr lang="en-US" sz="1400" dirty="0">
                <a:solidFill>
                  <a:srgbClr val="FEFAF3"/>
                </a:solidFill>
                <a:latin typeface="Franklin Gothic Medium" panose="020B0603020102020204" pitchFamily="34" charset="0"/>
                <a:cs typeface="Segoe UI"/>
              </a:rPr>
              <a:t>Experience</a:t>
            </a:r>
            <a:endParaRPr lang="en-US" sz="1400">
              <a:latin typeface="Franklin Gothic Medium" panose="020B0603020102020204" pitchFamily="34" charset="0"/>
            </a:endParaRPr>
          </a:p>
          <a:p>
            <a:pPr algn="ctr" defTabSz="932472">
              <a:lnSpc>
                <a:spcPct val="90000"/>
              </a:lnSpc>
              <a:spcBef>
                <a:spcPct val="0"/>
              </a:spcBef>
              <a:spcAft>
                <a:spcPct val="0"/>
              </a:spcAft>
            </a:pPr>
            <a:r>
              <a:rPr lang="en-US" sz="1400" dirty="0">
                <a:solidFill>
                  <a:srgbClr val="FEFAF3"/>
                </a:solidFill>
                <a:latin typeface="Franklin Gothic Medium" panose="020B0603020102020204" pitchFamily="34" charset="0"/>
                <a:cs typeface="Segoe UI"/>
              </a:rPr>
              <a:t> Design Workshops</a:t>
            </a:r>
            <a:endParaRPr lang="en-US" sz="1400">
              <a:latin typeface="Franklin Gothic Medium" panose="020B0603020102020204" pitchFamily="34" charset="0"/>
            </a:endParaRPr>
          </a:p>
        </p:txBody>
      </p:sp>
      <p:sp>
        <p:nvSpPr>
          <p:cNvPr id="3366" name="Rectangle 3365">
            <a:extLst>
              <a:ext uri="{FF2B5EF4-FFF2-40B4-BE49-F238E27FC236}">
                <a16:creationId xmlns:a16="http://schemas.microsoft.com/office/drawing/2014/main" id="{C85E0025-D3B6-FA82-C3C5-6D292C8EB789}"/>
              </a:ext>
            </a:extLst>
          </p:cNvPr>
          <p:cNvSpPr/>
          <p:nvPr/>
        </p:nvSpPr>
        <p:spPr bwMode="auto">
          <a:xfrm>
            <a:off x="10725152" y="5361909"/>
            <a:ext cx="1249822" cy="914399"/>
          </a:xfrm>
          <a:prstGeom prst="rect">
            <a:avLst/>
          </a:prstGeom>
          <a:solidFill>
            <a:srgbClr val="0093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6800" tIns="136800" rIns="136800" bIns="136800" numCol="1" spcCol="0" rtlCol="0" fromWordArt="0" anchor="ctr" anchorCtr="0" forceAA="0" compatLnSpc="1">
            <a:prstTxWarp prst="textNoShape">
              <a:avLst/>
            </a:prstTxWarp>
            <a:noAutofit/>
          </a:bodyPr>
          <a:lstStyle/>
          <a:p>
            <a:pPr algn="ctr" defTabSz="932472">
              <a:lnSpc>
                <a:spcPct val="90000"/>
              </a:lnSpc>
              <a:spcBef>
                <a:spcPct val="0"/>
              </a:spcBef>
              <a:spcAft>
                <a:spcPct val="0"/>
              </a:spcAft>
            </a:pPr>
            <a:r>
              <a:rPr lang="en-US" sz="1400" dirty="0">
                <a:solidFill>
                  <a:srgbClr val="FEFAF3"/>
                </a:solidFill>
                <a:latin typeface="Franklin Gothic Medium" panose="020B0603020102020204" pitchFamily="34" charset="0"/>
                <a:cs typeface="Segoe UI"/>
              </a:rPr>
              <a:t>Insight Generation Techniques</a:t>
            </a:r>
          </a:p>
        </p:txBody>
      </p:sp>
      <p:pic>
        <p:nvPicPr>
          <p:cNvPr id="3544" name="Content Placeholder 9" descr="A screenshot of a computer&#10;&#10;Description automatically generated with medium confidence">
            <a:extLst>
              <a:ext uri="{FF2B5EF4-FFF2-40B4-BE49-F238E27FC236}">
                <a16:creationId xmlns:a16="http://schemas.microsoft.com/office/drawing/2014/main" id="{B7483B32-FE0E-AB86-988D-B9951E7393A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0995" r="12644" b="1808"/>
          <a:stretch/>
        </p:blipFill>
        <p:spPr>
          <a:xfrm rot="-180000">
            <a:off x="3266369" y="4096261"/>
            <a:ext cx="334859" cy="360304"/>
          </a:xfrm>
          <a:prstGeom prst="ellipse">
            <a:avLst/>
          </a:prstGeom>
          <a:solidFill>
            <a:srgbClr val="00938F"/>
          </a:solidFill>
        </p:spPr>
      </p:pic>
      <p:pic>
        <p:nvPicPr>
          <p:cNvPr id="3545" name="Content Placeholder 9" descr="A screenshot of a computer&#10;&#10;Description automatically generated with medium confidence">
            <a:extLst>
              <a:ext uri="{FF2B5EF4-FFF2-40B4-BE49-F238E27FC236}">
                <a16:creationId xmlns:a16="http://schemas.microsoft.com/office/drawing/2014/main" id="{239D2774-1DB8-36FA-D340-A43A76949C3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0995" r="12644" b="1808"/>
          <a:stretch/>
        </p:blipFill>
        <p:spPr>
          <a:xfrm rot="-180000">
            <a:off x="7625889" y="3025629"/>
            <a:ext cx="334859" cy="360304"/>
          </a:xfrm>
          <a:prstGeom prst="ellipse">
            <a:avLst/>
          </a:prstGeom>
          <a:solidFill>
            <a:srgbClr val="00938F"/>
          </a:solidFill>
        </p:spPr>
      </p:pic>
      <p:pic>
        <p:nvPicPr>
          <p:cNvPr id="3546" name="Content Placeholder 9" descr="A screenshot of a computer&#10;&#10;Description automatically generated with medium confidence">
            <a:extLst>
              <a:ext uri="{FF2B5EF4-FFF2-40B4-BE49-F238E27FC236}">
                <a16:creationId xmlns:a16="http://schemas.microsoft.com/office/drawing/2014/main" id="{BE8CB500-CD82-13B7-35C7-71A19E36C09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0995" r="12644" b="1808"/>
          <a:stretch/>
        </p:blipFill>
        <p:spPr>
          <a:xfrm rot="-180000">
            <a:off x="9186395" y="3038528"/>
            <a:ext cx="334859" cy="360304"/>
          </a:xfrm>
          <a:prstGeom prst="ellipse">
            <a:avLst/>
          </a:prstGeom>
          <a:solidFill>
            <a:srgbClr val="00938F"/>
          </a:solidFill>
        </p:spPr>
      </p:pic>
      <p:pic>
        <p:nvPicPr>
          <p:cNvPr id="3547" name="Content Placeholder 9" descr="A screenshot of a computer&#10;&#10;Description automatically generated with medium confidence">
            <a:extLst>
              <a:ext uri="{FF2B5EF4-FFF2-40B4-BE49-F238E27FC236}">
                <a16:creationId xmlns:a16="http://schemas.microsoft.com/office/drawing/2014/main" id="{B10067AF-EF7B-A8B0-BF24-A59145F663C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0995" r="12644" b="1808"/>
          <a:stretch/>
        </p:blipFill>
        <p:spPr>
          <a:xfrm rot="-180000">
            <a:off x="9186440" y="5179791"/>
            <a:ext cx="334859" cy="360304"/>
          </a:xfrm>
          <a:prstGeom prst="ellipse">
            <a:avLst/>
          </a:prstGeom>
          <a:solidFill>
            <a:srgbClr val="00938F"/>
          </a:solidFill>
        </p:spPr>
      </p:pic>
      <p:sp>
        <p:nvSpPr>
          <p:cNvPr id="4" name="Oval 3">
            <a:extLst>
              <a:ext uri="{FF2B5EF4-FFF2-40B4-BE49-F238E27FC236}">
                <a16:creationId xmlns:a16="http://schemas.microsoft.com/office/drawing/2014/main" id="{7A044188-CFA0-518D-1FD1-B18670CA785C}"/>
              </a:ext>
            </a:extLst>
          </p:cNvPr>
          <p:cNvSpPr/>
          <p:nvPr/>
        </p:nvSpPr>
        <p:spPr bwMode="auto">
          <a:xfrm>
            <a:off x="7180327" y="1529596"/>
            <a:ext cx="1142214" cy="1142214"/>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600" b="1" dirty="0">
              <a:gradFill>
                <a:gsLst>
                  <a:gs pos="0">
                    <a:schemeClr val="accent1">
                      <a:lumMod val="5000"/>
                      <a:lumOff val="95000"/>
                    </a:schemeClr>
                  </a:gs>
                  <a:gs pos="100000">
                    <a:schemeClr val="bg1"/>
                  </a:gs>
                </a:gsLst>
                <a:lin ang="5400000" scaled="1"/>
              </a:gradFill>
              <a:ea typeface="Segoe UI" pitchFamily="34" charset="0"/>
              <a:cs typeface="Segoe UI" pitchFamily="34" charset="0"/>
            </a:endParaRPr>
          </a:p>
        </p:txBody>
      </p:sp>
      <p:pic>
        <p:nvPicPr>
          <p:cNvPr id="5" name="Graphic 4" descr="Heart">
            <a:extLst>
              <a:ext uri="{FF2B5EF4-FFF2-40B4-BE49-F238E27FC236}">
                <a16:creationId xmlns:a16="http://schemas.microsoft.com/office/drawing/2014/main" id="{98AA3D36-539B-DF12-A459-BA9EBE6FDE9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52899" y="1729707"/>
            <a:ext cx="797070" cy="797070"/>
          </a:xfrm>
          <a:prstGeom prst="rect">
            <a:avLst/>
          </a:prstGeom>
        </p:spPr>
      </p:pic>
      <p:sp>
        <p:nvSpPr>
          <p:cNvPr id="6" name="Arrow: Pentagon 18">
            <a:extLst>
              <a:ext uri="{FF2B5EF4-FFF2-40B4-BE49-F238E27FC236}">
                <a16:creationId xmlns:a16="http://schemas.microsoft.com/office/drawing/2014/main" id="{E1FCEBF4-33C2-A14C-5C0D-CD402BC340F0}"/>
              </a:ext>
            </a:extLst>
          </p:cNvPr>
          <p:cNvSpPr/>
          <p:nvPr/>
        </p:nvSpPr>
        <p:spPr bwMode="auto">
          <a:xfrm>
            <a:off x="6938685" y="2727366"/>
            <a:ext cx="1668735" cy="250980"/>
          </a:xfrm>
          <a:prstGeom prst="homePlate">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800" dirty="0">
                <a:solidFill>
                  <a:schemeClr val="tx2"/>
                </a:solidFill>
                <a:latin typeface="Franklin Gothic Medium" panose="020B0603020102020204" pitchFamily="34" charset="0"/>
                <a:ea typeface="Segoe UI" pitchFamily="34" charset="0"/>
                <a:cs typeface="Segoe UI" pitchFamily="34" charset="0"/>
              </a:rPr>
              <a:t>Heart</a:t>
            </a:r>
          </a:p>
        </p:txBody>
      </p:sp>
      <p:sp>
        <p:nvSpPr>
          <p:cNvPr id="8" name="Oval 7">
            <a:extLst>
              <a:ext uri="{FF2B5EF4-FFF2-40B4-BE49-F238E27FC236}">
                <a16:creationId xmlns:a16="http://schemas.microsoft.com/office/drawing/2014/main" id="{E271D08A-AEFA-F2EE-93B2-574650EDAF60}"/>
              </a:ext>
            </a:extLst>
          </p:cNvPr>
          <p:cNvSpPr/>
          <p:nvPr/>
        </p:nvSpPr>
        <p:spPr bwMode="auto">
          <a:xfrm>
            <a:off x="4114405" y="1527472"/>
            <a:ext cx="1142214" cy="1142214"/>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600" b="1" dirty="0">
              <a:gradFill>
                <a:gsLst>
                  <a:gs pos="0">
                    <a:schemeClr val="accent1">
                      <a:lumMod val="5000"/>
                      <a:lumOff val="95000"/>
                    </a:schemeClr>
                  </a:gs>
                  <a:gs pos="100000">
                    <a:schemeClr val="bg1"/>
                  </a:gs>
                </a:gsLst>
                <a:lin ang="5400000" scaled="1"/>
              </a:gradFill>
              <a:ea typeface="Segoe UI" pitchFamily="34" charset="0"/>
              <a:cs typeface="Segoe UI" pitchFamily="34" charset="0"/>
            </a:endParaRPr>
          </a:p>
        </p:txBody>
      </p:sp>
      <p:pic>
        <p:nvPicPr>
          <p:cNvPr id="9" name="Graphic 8" descr="Brain in head">
            <a:extLst>
              <a:ext uri="{FF2B5EF4-FFF2-40B4-BE49-F238E27FC236}">
                <a16:creationId xmlns:a16="http://schemas.microsoft.com/office/drawing/2014/main" id="{2AA5487E-8DD3-43E4-51B4-F51A4C9EA81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339789" y="1731824"/>
            <a:ext cx="718911" cy="718911"/>
          </a:xfrm>
          <a:prstGeom prst="rect">
            <a:avLst/>
          </a:prstGeom>
        </p:spPr>
      </p:pic>
      <p:sp>
        <p:nvSpPr>
          <p:cNvPr id="13" name="Arrow: Pentagon 18">
            <a:extLst>
              <a:ext uri="{FF2B5EF4-FFF2-40B4-BE49-F238E27FC236}">
                <a16:creationId xmlns:a16="http://schemas.microsoft.com/office/drawing/2014/main" id="{890CB538-91B7-E548-582E-9D49C30F004C}"/>
              </a:ext>
            </a:extLst>
          </p:cNvPr>
          <p:cNvSpPr/>
          <p:nvPr/>
        </p:nvSpPr>
        <p:spPr bwMode="auto">
          <a:xfrm>
            <a:off x="3965168" y="2727366"/>
            <a:ext cx="1609393" cy="299403"/>
          </a:xfrm>
          <a:prstGeom prst="homePlate">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800" dirty="0">
                <a:solidFill>
                  <a:schemeClr val="tx2"/>
                </a:solidFill>
                <a:latin typeface="Franklin Gothic Medium" panose="020B0603020102020204" pitchFamily="34" charset="0"/>
                <a:ea typeface="Segoe UI" pitchFamily="34" charset="0"/>
                <a:cs typeface="Segoe UI" pitchFamily="34" charset="0"/>
              </a:rPr>
              <a:t>Head</a:t>
            </a:r>
          </a:p>
        </p:txBody>
      </p:sp>
      <p:sp>
        <p:nvSpPr>
          <p:cNvPr id="17" name="Oval 16">
            <a:extLst>
              <a:ext uri="{FF2B5EF4-FFF2-40B4-BE49-F238E27FC236}">
                <a16:creationId xmlns:a16="http://schemas.microsoft.com/office/drawing/2014/main" id="{06ECB279-6F31-277D-560A-5EBC4D9273E2}"/>
              </a:ext>
            </a:extLst>
          </p:cNvPr>
          <p:cNvSpPr/>
          <p:nvPr/>
        </p:nvSpPr>
        <p:spPr bwMode="auto">
          <a:xfrm>
            <a:off x="10022777" y="1593476"/>
            <a:ext cx="1142214" cy="1142214"/>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600" b="1" dirty="0">
              <a:gradFill>
                <a:gsLst>
                  <a:gs pos="0">
                    <a:schemeClr val="accent1">
                      <a:lumMod val="5000"/>
                      <a:lumOff val="95000"/>
                    </a:schemeClr>
                  </a:gs>
                  <a:gs pos="100000">
                    <a:schemeClr val="bg1"/>
                  </a:gs>
                </a:gsLst>
                <a:lin ang="5400000" scaled="1"/>
              </a:gradFill>
              <a:ea typeface="Segoe UI" pitchFamily="34" charset="0"/>
              <a:cs typeface="Segoe UI" pitchFamily="34" charset="0"/>
            </a:endParaRPr>
          </a:p>
        </p:txBody>
      </p:sp>
      <p:sp>
        <p:nvSpPr>
          <p:cNvPr id="19" name="Arrow: Pentagon 18">
            <a:extLst>
              <a:ext uri="{FF2B5EF4-FFF2-40B4-BE49-F238E27FC236}">
                <a16:creationId xmlns:a16="http://schemas.microsoft.com/office/drawing/2014/main" id="{16DC7BC7-9908-FB40-9D23-45C7241456CB}"/>
              </a:ext>
            </a:extLst>
          </p:cNvPr>
          <p:cNvSpPr/>
          <p:nvPr/>
        </p:nvSpPr>
        <p:spPr bwMode="auto">
          <a:xfrm>
            <a:off x="9883472" y="2727366"/>
            <a:ext cx="1480087" cy="344620"/>
          </a:xfrm>
          <a:prstGeom prst="homePlate">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800" dirty="0">
                <a:solidFill>
                  <a:schemeClr val="tx2"/>
                </a:solidFill>
                <a:latin typeface="Franklin Gothic Medium" panose="020B0603020102020204" pitchFamily="34" charset="0"/>
                <a:ea typeface="Segoe UI" pitchFamily="34" charset="0"/>
                <a:cs typeface="Segoe UI" pitchFamily="34" charset="0"/>
              </a:rPr>
              <a:t>Hands</a:t>
            </a:r>
          </a:p>
        </p:txBody>
      </p:sp>
      <p:sp>
        <p:nvSpPr>
          <p:cNvPr id="14" name="Rectangle 13">
            <a:extLst>
              <a:ext uri="{FF2B5EF4-FFF2-40B4-BE49-F238E27FC236}">
                <a16:creationId xmlns:a16="http://schemas.microsoft.com/office/drawing/2014/main" id="{4DBB6425-C7B2-992B-93D8-A37236AFFDBA}"/>
              </a:ext>
            </a:extLst>
          </p:cNvPr>
          <p:cNvSpPr/>
          <p:nvPr/>
        </p:nvSpPr>
        <p:spPr bwMode="auto">
          <a:xfrm>
            <a:off x="254357" y="1777273"/>
            <a:ext cx="2718612" cy="74950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36800" rIns="0" bIns="13680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solidFill>
                  <a:schemeClr val="tx1"/>
                </a:solidFill>
                <a:latin typeface="Franklin Gothic Medium" panose="020B0603020102020204" pitchFamily="34" charset="0"/>
                <a:cs typeface="Segoe UI" pitchFamily="34" charset="0"/>
              </a:rPr>
              <a:t>Individual </a:t>
            </a:r>
          </a:p>
          <a:p>
            <a:pPr algn="ctr" defTabSz="932472">
              <a:lnSpc>
                <a:spcPct val="90000"/>
              </a:lnSpc>
              <a:spcBef>
                <a:spcPct val="0"/>
              </a:spcBef>
              <a:spcAft>
                <a:spcPct val="0"/>
              </a:spcAft>
            </a:pPr>
            <a:r>
              <a:rPr lang="en-US" sz="2400" dirty="0">
                <a:solidFill>
                  <a:schemeClr val="tx1"/>
                </a:solidFill>
                <a:latin typeface="Franklin Gothic Medium" panose="020B0603020102020204" pitchFamily="34" charset="0"/>
                <a:cs typeface="Segoe UI" pitchFamily="34" charset="0"/>
              </a:rPr>
              <a:t>Learning Needs</a:t>
            </a:r>
          </a:p>
        </p:txBody>
      </p:sp>
      <p:pic>
        <p:nvPicPr>
          <p:cNvPr id="22" name="Graphic 21" descr="Raised hand with solid fill">
            <a:extLst>
              <a:ext uri="{FF2B5EF4-FFF2-40B4-BE49-F238E27FC236}">
                <a16:creationId xmlns:a16="http://schemas.microsoft.com/office/drawing/2014/main" id="{A5649A90-126A-B931-9688-B5F403C9572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145852" y="1690101"/>
            <a:ext cx="914400" cy="914400"/>
          </a:xfrm>
          <a:prstGeom prst="rect">
            <a:avLst/>
          </a:prstGeom>
        </p:spPr>
      </p:pic>
      <p:sp>
        <p:nvSpPr>
          <p:cNvPr id="26" name="Right Brace 25">
            <a:extLst>
              <a:ext uri="{FF2B5EF4-FFF2-40B4-BE49-F238E27FC236}">
                <a16:creationId xmlns:a16="http://schemas.microsoft.com/office/drawing/2014/main" id="{C5036DD1-F623-2B31-168B-05E949FF66ED}"/>
              </a:ext>
            </a:extLst>
          </p:cNvPr>
          <p:cNvSpPr/>
          <p:nvPr/>
        </p:nvSpPr>
        <p:spPr>
          <a:xfrm>
            <a:off x="2766584" y="1593476"/>
            <a:ext cx="333288" cy="4669932"/>
          </a:xfrm>
          <a:prstGeom prst="rightBrace">
            <a:avLst>
              <a:gd name="adj1" fmla="val 0"/>
              <a:gd name="adj2" fmla="val 50000"/>
            </a:avLst>
          </a:prstGeom>
          <a:ln w="381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99709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pic>
        <p:nvPicPr>
          <p:cNvPr id="7" name="Picture 6" descr="A screenshot of a computer&#10;&#10;Description automatically generated with medium confidence">
            <a:extLst>
              <a:ext uri="{FF2B5EF4-FFF2-40B4-BE49-F238E27FC236}">
                <a16:creationId xmlns:a16="http://schemas.microsoft.com/office/drawing/2014/main" id="{D73C9194-EC3C-3E28-22AB-125AF513DB0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49485" y="3920625"/>
            <a:ext cx="3304779" cy="1692165"/>
          </a:xfrm>
          <a:prstGeom prst="rect">
            <a:avLst/>
          </a:prstGeom>
        </p:spPr>
      </p:pic>
      <p:sp>
        <p:nvSpPr>
          <p:cNvPr id="10" name="Shape 366">
            <a:extLst>
              <a:ext uri="{FF2B5EF4-FFF2-40B4-BE49-F238E27FC236}">
                <a16:creationId xmlns:a16="http://schemas.microsoft.com/office/drawing/2014/main" id="{0BC5A3AB-FAAE-4CC5-1CCF-4E0692C49E4D}"/>
              </a:ext>
            </a:extLst>
          </p:cNvPr>
          <p:cNvSpPr/>
          <p:nvPr/>
        </p:nvSpPr>
        <p:spPr>
          <a:xfrm>
            <a:off x="457482" y="3865454"/>
            <a:ext cx="3689068" cy="1616378"/>
          </a:xfrm>
          <a:prstGeom prst="rect">
            <a:avLst/>
          </a:prstGeom>
          <a:noFill/>
          <a:ln w="19050">
            <a:solidFill>
              <a:schemeClr val="tx1"/>
            </a:solidFill>
            <a:miter lim="400000"/>
          </a:ln>
          <a:extLst>
            <a:ext uri="{C572A759-6A51-4108-AA02-DFA0A04FC94B}">
              <ma14:wrappingTextBoxFlag xmlns="" xmlns:ma14="http://schemas.microsoft.com/office/mac/drawingml/2011/main" val="1"/>
            </a:ext>
          </a:extLst>
        </p:spPr>
        <p:txBody>
          <a:bodyPr lIns="0" tIns="0" rIns="0" bIns="0" anchor="ctr" anchorCtr="0">
            <a:noAutofit/>
          </a:bodyPr>
          <a:lstStyle>
            <a:lvl1pPr marR="57150" defTabSz="1282700">
              <a:spcBef>
                <a:spcPts val="600"/>
              </a:spcBef>
              <a:defRPr sz="3800" spc="-76">
                <a:solidFill>
                  <a:srgbClr val="F08F26"/>
                </a:solidFill>
                <a:uFill>
                  <a:solidFill>
                    <a:srgbClr val="F08F26"/>
                  </a:solidFill>
                </a:uFill>
                <a:latin typeface="+mn-lt"/>
                <a:ea typeface="+mn-ea"/>
                <a:cs typeface="+mn-cs"/>
                <a:sym typeface="Helvetica Neue Light for IBM"/>
              </a:defRPr>
            </a:lvl1pPr>
          </a:lstStyle>
          <a:p>
            <a:pPr marR="77470" algn="ctr" defTabSz="1744257">
              <a:spcBef>
                <a:spcPts val="0"/>
              </a:spcBef>
              <a:defRPr sz="1800" spc="0">
                <a:solidFill>
                  <a:srgbClr val="000000"/>
                </a:solidFill>
                <a:uFillTx/>
              </a:defRPr>
            </a:pPr>
            <a:endParaRPr lang="en-US" sz="1800" spc="-29" dirty="0">
              <a:solidFill>
                <a:schemeClr val="bg1"/>
              </a:solidFill>
              <a:uFillTx/>
              <a:latin typeface="Franklin Gothic Medium" panose="020B0603020102020204" pitchFamily="34" charset="0"/>
              <a:ea typeface="Calibri" charset="0"/>
              <a:cs typeface="Calibri"/>
            </a:endParaRPr>
          </a:p>
        </p:txBody>
      </p:sp>
      <p:sp>
        <p:nvSpPr>
          <p:cNvPr id="17" name="Shape 366">
            <a:extLst>
              <a:ext uri="{FF2B5EF4-FFF2-40B4-BE49-F238E27FC236}">
                <a16:creationId xmlns:a16="http://schemas.microsoft.com/office/drawing/2014/main" id="{A723EA93-9814-DCBC-C32E-26DE55A41FFC}"/>
              </a:ext>
            </a:extLst>
          </p:cNvPr>
          <p:cNvSpPr/>
          <p:nvPr/>
        </p:nvSpPr>
        <p:spPr>
          <a:xfrm>
            <a:off x="4383448" y="3865454"/>
            <a:ext cx="3689068" cy="1616378"/>
          </a:xfrm>
          <a:prstGeom prst="rect">
            <a:avLst/>
          </a:prstGeom>
          <a:noFill/>
          <a:ln w="19050">
            <a:solidFill>
              <a:schemeClr val="tx1"/>
            </a:solidFill>
            <a:miter lim="400000"/>
          </a:ln>
          <a:extLst>
            <a:ext uri="{C572A759-6A51-4108-AA02-DFA0A04FC94B}">
              <ma14:wrappingTextBoxFlag xmlns="" xmlns:ma14="http://schemas.microsoft.com/office/mac/drawingml/2011/main" val="1"/>
            </a:ext>
          </a:extLst>
        </p:spPr>
        <p:txBody>
          <a:bodyPr lIns="0" tIns="0" rIns="0" bIns="0" anchor="ctr" anchorCtr="0">
            <a:noAutofit/>
          </a:bodyPr>
          <a:lstStyle>
            <a:lvl1pPr marR="57150" defTabSz="1282700">
              <a:spcBef>
                <a:spcPts val="600"/>
              </a:spcBef>
              <a:defRPr sz="3800" spc="-76">
                <a:solidFill>
                  <a:srgbClr val="F08F26"/>
                </a:solidFill>
                <a:uFill>
                  <a:solidFill>
                    <a:srgbClr val="F08F26"/>
                  </a:solidFill>
                </a:uFill>
                <a:latin typeface="+mn-lt"/>
                <a:ea typeface="+mn-ea"/>
                <a:cs typeface="+mn-cs"/>
                <a:sym typeface="Helvetica Neue Light for IBM"/>
              </a:defRPr>
            </a:lvl1pPr>
          </a:lstStyle>
          <a:p>
            <a:pPr marR="77470" algn="ctr" defTabSz="1744257">
              <a:spcBef>
                <a:spcPts val="0"/>
              </a:spcBef>
              <a:defRPr sz="1800" spc="0">
                <a:solidFill>
                  <a:srgbClr val="000000"/>
                </a:solidFill>
                <a:uFillTx/>
              </a:defRPr>
            </a:pPr>
            <a:endParaRPr lang="en-US" sz="1800" spc="-29" dirty="0">
              <a:solidFill>
                <a:schemeClr val="bg1"/>
              </a:solidFill>
              <a:uFillTx/>
              <a:latin typeface="Franklin Gothic Medium" panose="020B0603020102020204" pitchFamily="34" charset="0"/>
              <a:ea typeface="Calibri" charset="0"/>
              <a:cs typeface="Calibri"/>
            </a:endParaRPr>
          </a:p>
        </p:txBody>
      </p:sp>
      <p:sp>
        <p:nvSpPr>
          <p:cNvPr id="18" name="Shape 366">
            <a:extLst>
              <a:ext uri="{FF2B5EF4-FFF2-40B4-BE49-F238E27FC236}">
                <a16:creationId xmlns:a16="http://schemas.microsoft.com/office/drawing/2014/main" id="{C3951BF3-FCC1-2AB0-4565-A7ADC94B801F}"/>
              </a:ext>
            </a:extLst>
          </p:cNvPr>
          <p:cNvSpPr/>
          <p:nvPr/>
        </p:nvSpPr>
        <p:spPr>
          <a:xfrm>
            <a:off x="8297062" y="3865454"/>
            <a:ext cx="3689068" cy="1616378"/>
          </a:xfrm>
          <a:prstGeom prst="rect">
            <a:avLst/>
          </a:prstGeom>
          <a:noFill/>
          <a:ln w="19050">
            <a:solidFill>
              <a:schemeClr val="tx1"/>
            </a:solidFill>
            <a:miter lim="400000"/>
          </a:ln>
          <a:extLst>
            <a:ext uri="{C572A759-6A51-4108-AA02-DFA0A04FC94B}">
              <ma14:wrappingTextBoxFlag xmlns="" xmlns:ma14="http://schemas.microsoft.com/office/mac/drawingml/2011/main" val="1"/>
            </a:ext>
          </a:extLst>
        </p:spPr>
        <p:txBody>
          <a:bodyPr lIns="0" tIns="0" rIns="0" bIns="0" anchor="ctr" anchorCtr="0">
            <a:noAutofit/>
          </a:bodyPr>
          <a:lstStyle>
            <a:lvl1pPr marR="57150" defTabSz="1282700">
              <a:spcBef>
                <a:spcPts val="600"/>
              </a:spcBef>
              <a:defRPr sz="3800" spc="-76">
                <a:solidFill>
                  <a:srgbClr val="F08F26"/>
                </a:solidFill>
                <a:uFill>
                  <a:solidFill>
                    <a:srgbClr val="F08F26"/>
                  </a:solidFill>
                </a:uFill>
                <a:latin typeface="+mn-lt"/>
                <a:ea typeface="+mn-ea"/>
                <a:cs typeface="+mn-cs"/>
                <a:sym typeface="Helvetica Neue Light for IBM"/>
              </a:defRPr>
            </a:lvl1pPr>
          </a:lstStyle>
          <a:p>
            <a:pPr marR="77470" algn="ctr" defTabSz="1744257">
              <a:spcBef>
                <a:spcPts val="0"/>
              </a:spcBef>
            </a:pPr>
            <a:endParaRPr lang="en-US" spc="-29" dirty="0">
              <a:solidFill>
                <a:schemeClr val="bg1"/>
              </a:solidFill>
              <a:uFillTx/>
              <a:latin typeface="Franklin Gothic Medium" panose="020B0603020102020204" pitchFamily="34" charset="0"/>
              <a:cs typeface="Calibri"/>
            </a:endParaRPr>
          </a:p>
        </p:txBody>
      </p:sp>
      <p:pic>
        <p:nvPicPr>
          <p:cNvPr id="344" name="Google Shape;344;p53" descr="Graphical user interface, application, PowerPoint&#10;&#10;Description automatically generated"/>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4967954" y="1038674"/>
            <a:ext cx="2433113" cy="1376135"/>
          </a:xfrm>
          <a:prstGeom prst="rect">
            <a:avLst/>
          </a:prstGeom>
          <a:noFill/>
          <a:ln>
            <a:noFill/>
          </a:ln>
          <a:effectLst>
            <a:outerShdw blurRad="50800" dist="38100" dir="2700000" algn="tl" rotWithShape="0">
              <a:srgbClr val="000000">
                <a:alpha val="40000"/>
              </a:srgbClr>
            </a:outerShdw>
          </a:effectLst>
        </p:spPr>
      </p:pic>
      <p:pic>
        <p:nvPicPr>
          <p:cNvPr id="349" name="Google Shape;349;p53" descr="Graphical user interface, text, application&#10;&#10;Description automatically generated"/>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1180686" y="1019136"/>
            <a:ext cx="2330010" cy="1385768"/>
          </a:xfrm>
          <a:prstGeom prst="rect">
            <a:avLst/>
          </a:prstGeom>
          <a:noFill/>
          <a:ln>
            <a:noFill/>
          </a:ln>
          <a:effectLst>
            <a:outerShdw blurRad="57150" dist="19050" dir="5400000" algn="bl" rotWithShape="0">
              <a:srgbClr val="000000">
                <a:alpha val="50000"/>
              </a:srgbClr>
            </a:outerShdw>
          </a:effectLst>
        </p:spPr>
      </p:pic>
      <p:pic>
        <p:nvPicPr>
          <p:cNvPr id="351" name="Google Shape;351;p53"/>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8899393" y="1048578"/>
            <a:ext cx="2361085" cy="1356326"/>
          </a:xfrm>
          <a:prstGeom prst="rect">
            <a:avLst/>
          </a:prstGeom>
          <a:noFill/>
          <a:ln>
            <a:noFill/>
          </a:ln>
          <a:effectLst>
            <a:outerShdw blurRad="50800" dist="38100" dir="2700000" algn="tl" rotWithShape="0">
              <a:srgbClr val="000000">
                <a:alpha val="40000"/>
              </a:srgbClr>
            </a:outerShdw>
          </a:effectLst>
        </p:spPr>
      </p:pic>
      <p:pic>
        <p:nvPicPr>
          <p:cNvPr id="12" name="Google Shape;345;p53">
            <a:extLst>
              <a:ext uri="{FF2B5EF4-FFF2-40B4-BE49-F238E27FC236}">
                <a16:creationId xmlns:a16="http://schemas.microsoft.com/office/drawing/2014/main" id="{5549C6A8-CC69-CB4A-9783-D71FD4CA8139}"/>
              </a:ext>
            </a:extLst>
          </p:cNvPr>
          <p:cNvPicPr preferRelativeResize="0"/>
          <p:nvPr/>
        </p:nvPicPr>
        <p:blipFill rotWithShape="1">
          <a:blip r:embed="rId7" cstate="print">
            <a:alphaModFix/>
            <a:extLst>
              <a:ext uri="{28A0092B-C50C-407E-A947-70E740481C1C}">
                <a14:useLocalDpi xmlns:a14="http://schemas.microsoft.com/office/drawing/2010/main"/>
              </a:ext>
            </a:extLst>
          </a:blip>
          <a:srcRect/>
          <a:stretch/>
        </p:blipFill>
        <p:spPr>
          <a:xfrm>
            <a:off x="8899393" y="3981947"/>
            <a:ext cx="2361085" cy="1365571"/>
          </a:xfrm>
          <a:prstGeom prst="rect">
            <a:avLst/>
          </a:prstGeom>
          <a:noFill/>
          <a:ln>
            <a:noFill/>
          </a:ln>
          <a:effectLst>
            <a:outerShdw blurRad="57150" dist="66675" dir="2700000" algn="tl" rotWithShape="0">
              <a:srgbClr val="333333">
                <a:alpha val="64709"/>
              </a:srgbClr>
            </a:outerShdw>
          </a:effectLst>
        </p:spPr>
      </p:pic>
      <p:pic>
        <p:nvPicPr>
          <p:cNvPr id="13" name="Google Shape;350;p53" descr="Graphical user interface, application, PowerPoint&#10;&#10;Description automatically generated">
            <a:extLst>
              <a:ext uri="{FF2B5EF4-FFF2-40B4-BE49-F238E27FC236}">
                <a16:creationId xmlns:a16="http://schemas.microsoft.com/office/drawing/2014/main" id="{89C1DF3F-6433-8F4F-954C-F77504E248EF}"/>
              </a:ext>
            </a:extLst>
          </p:cNvPr>
          <p:cNvPicPr preferRelativeResize="0"/>
          <p:nvPr/>
        </p:nvPicPr>
        <p:blipFill rotWithShape="1">
          <a:blip r:embed="rId8" cstate="print">
            <a:alphaModFix/>
            <a:extLst>
              <a:ext uri="{28A0092B-C50C-407E-A947-70E740481C1C}">
                <a14:useLocalDpi xmlns:a14="http://schemas.microsoft.com/office/drawing/2010/main"/>
              </a:ext>
            </a:extLst>
          </a:blip>
          <a:srcRect/>
          <a:stretch/>
        </p:blipFill>
        <p:spPr>
          <a:xfrm>
            <a:off x="5003854" y="3955680"/>
            <a:ext cx="2425591" cy="1440259"/>
          </a:xfrm>
          <a:prstGeom prst="rect">
            <a:avLst/>
          </a:prstGeom>
          <a:noFill/>
          <a:ln>
            <a:noFill/>
          </a:ln>
          <a:effectLst>
            <a:outerShdw blurRad="57150" dist="19050" dir="5400000" algn="bl" rotWithShape="0">
              <a:srgbClr val="000000">
                <a:alpha val="50000"/>
              </a:srgbClr>
            </a:outerShdw>
          </a:effectLst>
        </p:spPr>
      </p:pic>
      <p:sp>
        <p:nvSpPr>
          <p:cNvPr id="14" name="Google Shape;352;p53">
            <a:extLst>
              <a:ext uri="{FF2B5EF4-FFF2-40B4-BE49-F238E27FC236}">
                <a16:creationId xmlns:a16="http://schemas.microsoft.com/office/drawing/2014/main" id="{D2EB119F-FE82-C143-BA01-F8AAD5845C35}"/>
              </a:ext>
            </a:extLst>
          </p:cNvPr>
          <p:cNvSpPr txBox="1"/>
          <p:nvPr/>
        </p:nvSpPr>
        <p:spPr>
          <a:xfrm>
            <a:off x="4395711" y="5498730"/>
            <a:ext cx="3667202" cy="1016107"/>
          </a:xfrm>
          <a:prstGeom prst="rect">
            <a:avLst/>
          </a:prstGeom>
          <a:solidFill>
            <a:srgbClr val="00938F"/>
          </a:solidFill>
          <a:ln w="28575" cap="flat" cmpd="sng" algn="ctr">
            <a:solidFill>
              <a:srgbClr val="00938F"/>
            </a:solidFill>
            <a:prstDash val="solid"/>
            <a:round/>
            <a:headEnd type="none" w="sm" len="sm"/>
            <a:tailEnd type="none" w="sm" len="sm"/>
          </a:ln>
        </p:spPr>
        <p:txBody>
          <a:bodyPr spcFirstLastPara="1" wrap="square" lIns="0" tIns="0" rIns="0" bIns="0" anchor="ctr" anchorCtr="0">
            <a:noAutofit/>
          </a:bodyPr>
          <a:lstStyle/>
          <a:p>
            <a:pPr algn="ctr"/>
            <a:r>
              <a:rPr lang="en-US" spc="-29" dirty="0">
                <a:solidFill>
                  <a:schemeClr val="bg1"/>
                </a:solidFill>
                <a:latin typeface="Franklin Gothic Medium" panose="020B0603020102020204" pitchFamily="34" charset="0"/>
                <a:cs typeface="Calibri"/>
                <a:sym typeface="Montserrat"/>
              </a:rPr>
              <a:t>Inspiration Sessions: </a:t>
            </a:r>
          </a:p>
          <a:p>
            <a:pPr algn="ctr">
              <a:buClr>
                <a:schemeClr val="dk1"/>
              </a:buClr>
              <a:buSzPts val="1100"/>
            </a:pPr>
            <a:r>
              <a:rPr lang="en-US" sz="1600" spc="-29" dirty="0">
                <a:solidFill>
                  <a:schemeClr val="bg1"/>
                </a:solidFill>
                <a:cs typeface="Calibri"/>
                <a:sym typeface="Montserrat"/>
              </a:rPr>
              <a:t>Short live webinars: Learn about</a:t>
            </a:r>
          </a:p>
          <a:p>
            <a:pPr algn="ctr">
              <a:buClr>
                <a:schemeClr val="dk1"/>
              </a:buClr>
              <a:buSzPts val="1100"/>
            </a:pPr>
            <a:r>
              <a:rPr lang="en-US" sz="1600" spc="-29" dirty="0">
                <a:solidFill>
                  <a:schemeClr val="bg1"/>
                </a:solidFill>
                <a:cs typeface="Calibri"/>
                <a:sym typeface="Montserrat"/>
              </a:rPr>
              <a:t> best practices of other brands</a:t>
            </a:r>
          </a:p>
        </p:txBody>
      </p:sp>
      <p:sp>
        <p:nvSpPr>
          <p:cNvPr id="15" name="Google Shape;354;p53">
            <a:extLst>
              <a:ext uri="{FF2B5EF4-FFF2-40B4-BE49-F238E27FC236}">
                <a16:creationId xmlns:a16="http://schemas.microsoft.com/office/drawing/2014/main" id="{E334C656-02B2-054B-97E9-BE0CEF68626A}"/>
              </a:ext>
            </a:extLst>
          </p:cNvPr>
          <p:cNvSpPr txBox="1"/>
          <p:nvPr/>
        </p:nvSpPr>
        <p:spPr>
          <a:xfrm>
            <a:off x="8312074" y="5498730"/>
            <a:ext cx="3649747" cy="1016107"/>
          </a:xfrm>
          <a:prstGeom prst="rect">
            <a:avLst/>
          </a:prstGeom>
          <a:solidFill>
            <a:srgbClr val="00938F"/>
          </a:solidFill>
          <a:ln w="28575" cap="flat" cmpd="sng" algn="ctr">
            <a:solidFill>
              <a:srgbClr val="00938F"/>
            </a:solidFill>
            <a:prstDash val="solid"/>
            <a:round/>
            <a:headEnd type="none" w="sm" len="sm"/>
            <a:tailEnd type="none" w="sm" len="sm"/>
          </a:ln>
        </p:spPr>
        <p:txBody>
          <a:bodyPr spcFirstLastPara="1" wrap="square" lIns="0" tIns="0" rIns="0" bIns="0" anchor="ctr" anchorCtr="0">
            <a:noAutofit/>
          </a:bodyPr>
          <a:lstStyle/>
          <a:p>
            <a:pPr marL="224509" algn="ctr"/>
            <a:r>
              <a:rPr lang="en-US" spc="-29" dirty="0">
                <a:solidFill>
                  <a:schemeClr val="bg1"/>
                </a:solidFill>
                <a:latin typeface="Franklin Gothic Medium" panose="020B0603020102020204" pitchFamily="34" charset="0"/>
                <a:cs typeface="Calibri"/>
                <a:sym typeface="Montserrat"/>
              </a:rPr>
              <a:t>Customers &amp; Coffee: </a:t>
            </a:r>
          </a:p>
          <a:p>
            <a:pPr algn="ctr">
              <a:buClr>
                <a:schemeClr val="dk1"/>
              </a:buClr>
              <a:buSzPts val="1100"/>
            </a:pPr>
            <a:r>
              <a:rPr lang="en-US" sz="1600" spc="-29" dirty="0">
                <a:solidFill>
                  <a:schemeClr val="bg1"/>
                </a:solidFill>
                <a:cs typeface="Calibri"/>
                <a:sym typeface="Montserrat"/>
              </a:rPr>
              <a:t>Hearing the voice of customers/employees</a:t>
            </a:r>
          </a:p>
        </p:txBody>
      </p:sp>
      <p:sp>
        <p:nvSpPr>
          <p:cNvPr id="3" name="Title 2">
            <a:extLst>
              <a:ext uri="{FF2B5EF4-FFF2-40B4-BE49-F238E27FC236}">
                <a16:creationId xmlns:a16="http://schemas.microsoft.com/office/drawing/2014/main" id="{08A24919-3AD4-584D-B13B-000810130A96}"/>
              </a:ext>
            </a:extLst>
          </p:cNvPr>
          <p:cNvSpPr txBox="1">
            <a:spLocks/>
          </p:cNvSpPr>
          <p:nvPr/>
        </p:nvSpPr>
        <p:spPr>
          <a:xfrm>
            <a:off x="457200" y="310001"/>
            <a:ext cx="11518900" cy="972189"/>
          </a:xfrm>
          <a:prstGeom prst="rect">
            <a:avLst/>
          </a:prstGeom>
        </p:spPr>
        <p:txBody>
          <a:bodyPr vert="horz" wrap="square" lIns="0" tIns="0" rIns="0" bIns="0" rtlCol="0" anchor="t">
            <a:normAutofit/>
          </a:bodyPr>
          <a:lstStyle>
            <a:lvl1pPr algn="l" defTabSz="932742" rtl="0" eaLnBrk="1" latinLnBrk="0" hangingPunct="1">
              <a:lnSpc>
                <a:spcPct val="75000"/>
              </a:lnSpc>
              <a:spcBef>
                <a:spcPct val="0"/>
              </a:spcBef>
              <a:buNone/>
              <a:defRPr lang="en-US" sz="4352" b="0" kern="1200" cap="none" spc="-102" baseline="0">
                <a:ln w="3175">
                  <a:noFill/>
                </a:ln>
                <a:solidFill>
                  <a:schemeClr val="bg1"/>
                </a:solidFill>
                <a:effectLst/>
                <a:latin typeface="+mj-lt"/>
                <a:ea typeface="+mn-ea"/>
                <a:cs typeface="Segoe UI" pitchFamily="34" charset="0"/>
              </a:defRPr>
            </a:lvl1pPr>
          </a:lstStyle>
          <a:p>
            <a:r>
              <a:rPr lang="en-US" dirty="0">
                <a:solidFill>
                  <a:schemeClr val="tx2"/>
                </a:solidFill>
                <a:cs typeface="Segoe UI"/>
              </a:rPr>
              <a:t>Tip: Learning Everywhere! Embedded in the rhythm of the org </a:t>
            </a:r>
            <a:endParaRPr lang="en-US" dirty="0">
              <a:solidFill>
                <a:schemeClr val="tx2"/>
              </a:solidFill>
            </a:endParaRPr>
          </a:p>
        </p:txBody>
      </p:sp>
      <p:sp>
        <p:nvSpPr>
          <p:cNvPr id="16" name="Google Shape;352;p53">
            <a:extLst>
              <a:ext uri="{FF2B5EF4-FFF2-40B4-BE49-F238E27FC236}">
                <a16:creationId xmlns:a16="http://schemas.microsoft.com/office/drawing/2014/main" id="{74CAEFD8-991C-4E97-D813-C1186BDD1B9F}"/>
              </a:ext>
            </a:extLst>
          </p:cNvPr>
          <p:cNvSpPr txBox="1"/>
          <p:nvPr/>
        </p:nvSpPr>
        <p:spPr>
          <a:xfrm>
            <a:off x="457200" y="5489468"/>
            <a:ext cx="3689350" cy="1016107"/>
          </a:xfrm>
          <a:prstGeom prst="rect">
            <a:avLst/>
          </a:prstGeom>
          <a:solidFill>
            <a:srgbClr val="00938F"/>
          </a:solidFill>
          <a:ln w="28575" cap="flat" cmpd="sng" algn="ctr">
            <a:solidFill>
              <a:srgbClr val="00938F"/>
            </a:solidFill>
            <a:prstDash val="solid"/>
            <a:round/>
            <a:headEnd type="none" w="sm" len="sm"/>
            <a:tailEnd type="none" w="sm" len="sm"/>
          </a:ln>
        </p:spPr>
        <p:txBody>
          <a:bodyPr spcFirstLastPara="1" wrap="square" lIns="0" tIns="0" rIns="0" bIns="0" anchor="ctr" anchorCtr="0">
            <a:noAutofit/>
          </a:bodyPr>
          <a:lstStyle/>
          <a:p>
            <a:pPr algn="ctr"/>
            <a:r>
              <a:rPr lang="en-US" spc="-29" dirty="0">
                <a:solidFill>
                  <a:schemeClr val="bg1"/>
                </a:solidFill>
                <a:latin typeface="Franklin Gothic Medium" panose="020B0603020102020204" pitchFamily="34" charset="0"/>
                <a:cs typeface="Calibri"/>
                <a:sym typeface="Montserrat"/>
              </a:rPr>
              <a:t>Tools, Templates, Resources: </a:t>
            </a:r>
          </a:p>
          <a:p>
            <a:pPr algn="ctr">
              <a:buClr>
                <a:schemeClr val="dk1"/>
              </a:buClr>
              <a:buSzPts val="1100"/>
            </a:pPr>
            <a:r>
              <a:rPr lang="en-US" sz="1600" spc="-29" dirty="0">
                <a:solidFill>
                  <a:schemeClr val="bg1"/>
                </a:solidFill>
                <a:cs typeface="Calibri"/>
                <a:sym typeface="Montserrat"/>
              </a:rPr>
              <a:t>Guide, standardize, practice</a:t>
            </a:r>
          </a:p>
        </p:txBody>
      </p:sp>
      <p:sp>
        <p:nvSpPr>
          <p:cNvPr id="4" name="Shape 366">
            <a:extLst>
              <a:ext uri="{FF2B5EF4-FFF2-40B4-BE49-F238E27FC236}">
                <a16:creationId xmlns:a16="http://schemas.microsoft.com/office/drawing/2014/main" id="{ED14567A-9429-A393-04BF-872C92A5A94D}"/>
              </a:ext>
            </a:extLst>
          </p:cNvPr>
          <p:cNvSpPr/>
          <p:nvPr/>
        </p:nvSpPr>
        <p:spPr>
          <a:xfrm>
            <a:off x="457482" y="957450"/>
            <a:ext cx="3689068" cy="1616378"/>
          </a:xfrm>
          <a:prstGeom prst="rect">
            <a:avLst/>
          </a:prstGeom>
          <a:noFill/>
          <a:ln w="19050">
            <a:solidFill>
              <a:schemeClr val="tx1"/>
            </a:solidFill>
            <a:miter lim="400000"/>
          </a:ln>
          <a:extLst>
            <a:ext uri="{C572A759-6A51-4108-AA02-DFA0A04FC94B}">
              <ma14:wrappingTextBoxFlag xmlns="" xmlns:ma14="http://schemas.microsoft.com/office/mac/drawingml/2011/main" val="1"/>
            </a:ext>
          </a:extLst>
        </p:spPr>
        <p:txBody>
          <a:bodyPr lIns="0" tIns="0" rIns="0" bIns="0" anchor="ctr" anchorCtr="0">
            <a:noAutofit/>
          </a:bodyPr>
          <a:lstStyle>
            <a:lvl1pPr marR="57150" defTabSz="1282700">
              <a:spcBef>
                <a:spcPts val="600"/>
              </a:spcBef>
              <a:defRPr sz="3800" spc="-76">
                <a:solidFill>
                  <a:srgbClr val="F08F26"/>
                </a:solidFill>
                <a:uFill>
                  <a:solidFill>
                    <a:srgbClr val="F08F26"/>
                  </a:solidFill>
                </a:uFill>
                <a:latin typeface="+mn-lt"/>
                <a:ea typeface="+mn-ea"/>
                <a:cs typeface="+mn-cs"/>
                <a:sym typeface="Helvetica Neue Light for IBM"/>
              </a:defRPr>
            </a:lvl1pPr>
          </a:lstStyle>
          <a:p>
            <a:pPr marR="77470" algn="ctr" defTabSz="1744257">
              <a:spcBef>
                <a:spcPts val="0"/>
              </a:spcBef>
              <a:defRPr sz="1800" spc="0">
                <a:solidFill>
                  <a:srgbClr val="000000"/>
                </a:solidFill>
                <a:uFillTx/>
              </a:defRPr>
            </a:pPr>
            <a:endParaRPr lang="en-US" sz="1800" spc="-29" dirty="0">
              <a:solidFill>
                <a:schemeClr val="bg1"/>
              </a:solidFill>
              <a:uFillTx/>
              <a:latin typeface="Franklin Gothic Medium" panose="020B0603020102020204" pitchFamily="34" charset="0"/>
              <a:ea typeface="Calibri" charset="0"/>
              <a:cs typeface="Calibri"/>
            </a:endParaRPr>
          </a:p>
        </p:txBody>
      </p:sp>
      <p:sp>
        <p:nvSpPr>
          <p:cNvPr id="5" name="Shape 366">
            <a:extLst>
              <a:ext uri="{FF2B5EF4-FFF2-40B4-BE49-F238E27FC236}">
                <a16:creationId xmlns:a16="http://schemas.microsoft.com/office/drawing/2014/main" id="{3F7C3B1E-F08D-81C5-AF5D-3F4D68DE979B}"/>
              </a:ext>
            </a:extLst>
          </p:cNvPr>
          <p:cNvSpPr/>
          <p:nvPr/>
        </p:nvSpPr>
        <p:spPr>
          <a:xfrm>
            <a:off x="4383448" y="957450"/>
            <a:ext cx="3689068" cy="1616378"/>
          </a:xfrm>
          <a:prstGeom prst="rect">
            <a:avLst/>
          </a:prstGeom>
          <a:noFill/>
          <a:ln w="19050">
            <a:solidFill>
              <a:schemeClr val="tx1"/>
            </a:solidFill>
            <a:miter lim="400000"/>
          </a:ln>
          <a:extLst>
            <a:ext uri="{C572A759-6A51-4108-AA02-DFA0A04FC94B}">
              <ma14:wrappingTextBoxFlag xmlns="" xmlns:ma14="http://schemas.microsoft.com/office/mac/drawingml/2011/main" val="1"/>
            </a:ext>
          </a:extLst>
        </p:spPr>
        <p:txBody>
          <a:bodyPr lIns="0" tIns="0" rIns="0" bIns="0" anchor="ctr" anchorCtr="0">
            <a:noAutofit/>
          </a:bodyPr>
          <a:lstStyle>
            <a:lvl1pPr marR="57150" defTabSz="1282700">
              <a:spcBef>
                <a:spcPts val="600"/>
              </a:spcBef>
              <a:defRPr sz="3800" spc="-76">
                <a:solidFill>
                  <a:srgbClr val="F08F26"/>
                </a:solidFill>
                <a:uFill>
                  <a:solidFill>
                    <a:srgbClr val="F08F26"/>
                  </a:solidFill>
                </a:uFill>
                <a:latin typeface="+mn-lt"/>
                <a:ea typeface="+mn-ea"/>
                <a:cs typeface="+mn-cs"/>
                <a:sym typeface="Helvetica Neue Light for IBM"/>
              </a:defRPr>
            </a:lvl1pPr>
          </a:lstStyle>
          <a:p>
            <a:pPr marR="77470" algn="ctr" defTabSz="1744257">
              <a:spcBef>
                <a:spcPts val="0"/>
              </a:spcBef>
              <a:defRPr sz="1800" spc="0">
                <a:solidFill>
                  <a:srgbClr val="000000"/>
                </a:solidFill>
                <a:uFillTx/>
              </a:defRPr>
            </a:pPr>
            <a:endParaRPr lang="en-US" sz="1800" spc="-29" dirty="0">
              <a:solidFill>
                <a:schemeClr val="bg1"/>
              </a:solidFill>
              <a:uFillTx/>
              <a:latin typeface="Franklin Gothic Medium" panose="020B0603020102020204" pitchFamily="34" charset="0"/>
              <a:ea typeface="Calibri" charset="0"/>
              <a:cs typeface="Calibri"/>
            </a:endParaRPr>
          </a:p>
        </p:txBody>
      </p:sp>
      <p:sp>
        <p:nvSpPr>
          <p:cNvPr id="6" name="Shape 366">
            <a:extLst>
              <a:ext uri="{FF2B5EF4-FFF2-40B4-BE49-F238E27FC236}">
                <a16:creationId xmlns:a16="http://schemas.microsoft.com/office/drawing/2014/main" id="{FB1DD9B9-35BA-8E11-FF72-47429EC0A7AF}"/>
              </a:ext>
            </a:extLst>
          </p:cNvPr>
          <p:cNvSpPr/>
          <p:nvPr/>
        </p:nvSpPr>
        <p:spPr>
          <a:xfrm>
            <a:off x="8297062" y="957450"/>
            <a:ext cx="3689068" cy="1616378"/>
          </a:xfrm>
          <a:prstGeom prst="rect">
            <a:avLst/>
          </a:prstGeom>
          <a:noFill/>
          <a:ln w="19050">
            <a:solidFill>
              <a:schemeClr val="tx1"/>
            </a:solidFill>
            <a:miter lim="400000"/>
          </a:ln>
          <a:extLst>
            <a:ext uri="{C572A759-6A51-4108-AA02-DFA0A04FC94B}">
              <ma14:wrappingTextBoxFlag xmlns="" xmlns:ma14="http://schemas.microsoft.com/office/mac/drawingml/2011/main" val="1"/>
            </a:ext>
          </a:extLst>
        </p:spPr>
        <p:txBody>
          <a:bodyPr lIns="0" tIns="0" rIns="0" bIns="0" anchor="ctr" anchorCtr="0">
            <a:noAutofit/>
          </a:bodyPr>
          <a:lstStyle>
            <a:lvl1pPr marR="57150" defTabSz="1282700">
              <a:spcBef>
                <a:spcPts val="600"/>
              </a:spcBef>
              <a:defRPr sz="3800" spc="-76">
                <a:solidFill>
                  <a:srgbClr val="F08F26"/>
                </a:solidFill>
                <a:uFill>
                  <a:solidFill>
                    <a:srgbClr val="F08F26"/>
                  </a:solidFill>
                </a:uFill>
                <a:latin typeface="+mn-lt"/>
                <a:ea typeface="+mn-ea"/>
                <a:cs typeface="+mn-cs"/>
                <a:sym typeface="Helvetica Neue Light for IBM"/>
              </a:defRPr>
            </a:lvl1pPr>
          </a:lstStyle>
          <a:p>
            <a:pPr marR="77470" algn="ctr" defTabSz="1744257">
              <a:spcBef>
                <a:spcPts val="0"/>
              </a:spcBef>
            </a:pPr>
            <a:endParaRPr lang="en-US" spc="-29" dirty="0">
              <a:solidFill>
                <a:schemeClr val="bg1"/>
              </a:solidFill>
              <a:uFillTx/>
              <a:latin typeface="Franklin Gothic Medium" panose="020B0603020102020204" pitchFamily="34" charset="0"/>
              <a:cs typeface="Calibri"/>
            </a:endParaRPr>
          </a:p>
        </p:txBody>
      </p:sp>
      <p:sp>
        <p:nvSpPr>
          <p:cNvPr id="355" name="Google Shape;355;p53"/>
          <p:cNvSpPr txBox="1"/>
          <p:nvPr/>
        </p:nvSpPr>
        <p:spPr>
          <a:xfrm>
            <a:off x="467512" y="2561716"/>
            <a:ext cx="3679037" cy="1016107"/>
          </a:xfrm>
          <a:prstGeom prst="rect">
            <a:avLst/>
          </a:prstGeom>
          <a:solidFill>
            <a:srgbClr val="00938F"/>
          </a:solidFill>
          <a:ln w="28575" cap="flat" cmpd="sng" algn="ctr">
            <a:solidFill>
              <a:srgbClr val="00938F"/>
            </a:solidFill>
            <a:prstDash val="solid"/>
            <a:round/>
            <a:headEnd type="none" w="sm" len="sm"/>
            <a:tailEnd type="none" w="sm" len="sm"/>
          </a:ln>
        </p:spPr>
        <p:txBody>
          <a:bodyPr spcFirstLastPara="1" wrap="square" lIns="0" tIns="0" rIns="0" bIns="0" anchor="ctr" anchorCtr="0">
            <a:noAutofit/>
          </a:bodyPr>
          <a:lstStyle/>
          <a:p>
            <a:pPr algn="ctr">
              <a:buClr>
                <a:schemeClr val="dk1"/>
              </a:buClr>
              <a:buSzPts val="1100"/>
            </a:pPr>
            <a:r>
              <a:rPr lang="en-US" spc="-29" dirty="0">
                <a:solidFill>
                  <a:schemeClr val="bg1"/>
                </a:solidFill>
                <a:latin typeface="Franklin Gothic Medium" panose="020B0603020102020204" pitchFamily="34" charset="0"/>
                <a:cs typeface="Calibri"/>
                <a:sym typeface="Montserrat"/>
              </a:rPr>
              <a:t>Ongoing CX Events: </a:t>
            </a:r>
          </a:p>
          <a:p>
            <a:pPr algn="ctr">
              <a:buClr>
                <a:schemeClr val="dk1"/>
              </a:buClr>
              <a:buSzPts val="1100"/>
            </a:pPr>
            <a:r>
              <a:rPr lang="en-US" sz="1600" spc="-29" dirty="0">
                <a:solidFill>
                  <a:schemeClr val="bg1"/>
                </a:solidFill>
                <a:cs typeface="Calibri"/>
                <a:sym typeface="Montserrat"/>
              </a:rPr>
              <a:t>Community meetings, Team meetings,</a:t>
            </a:r>
          </a:p>
          <a:p>
            <a:pPr algn="ctr">
              <a:buClr>
                <a:schemeClr val="dk1"/>
              </a:buClr>
              <a:buSzPts val="1100"/>
            </a:pPr>
            <a:r>
              <a:rPr lang="en-US" sz="1600" spc="-29" dirty="0">
                <a:solidFill>
                  <a:schemeClr val="bg1"/>
                </a:solidFill>
                <a:cs typeface="Calibri"/>
                <a:sym typeface="Montserrat"/>
              </a:rPr>
              <a:t> Lunch and Learns </a:t>
            </a:r>
          </a:p>
        </p:txBody>
      </p:sp>
      <p:sp>
        <p:nvSpPr>
          <p:cNvPr id="356" name="Google Shape;356;p53"/>
          <p:cNvSpPr txBox="1"/>
          <p:nvPr/>
        </p:nvSpPr>
        <p:spPr>
          <a:xfrm>
            <a:off x="4387262" y="2574342"/>
            <a:ext cx="3679036" cy="1016107"/>
          </a:xfrm>
          <a:prstGeom prst="rect">
            <a:avLst/>
          </a:prstGeom>
          <a:solidFill>
            <a:srgbClr val="00938F"/>
          </a:solidFill>
          <a:ln w="28575" cap="flat" cmpd="sng" algn="ctr">
            <a:solidFill>
              <a:srgbClr val="00938F"/>
            </a:solidFill>
            <a:prstDash val="solid"/>
            <a:round/>
            <a:headEnd type="none" w="sm" len="sm"/>
            <a:tailEnd type="none" w="sm" len="sm"/>
          </a:ln>
        </p:spPr>
        <p:txBody>
          <a:bodyPr spcFirstLastPara="1" wrap="square" lIns="0" tIns="0" rIns="0" bIns="0" anchor="ctr" anchorCtr="0">
            <a:noAutofit/>
          </a:bodyPr>
          <a:lstStyle/>
          <a:p>
            <a:pPr algn="ctr"/>
            <a:r>
              <a:rPr lang="en-US" spc="-29" dirty="0">
                <a:solidFill>
                  <a:schemeClr val="bg1"/>
                </a:solidFill>
                <a:latin typeface="Franklin Gothic Medium" panose="020B0603020102020204" pitchFamily="34" charset="0"/>
                <a:cs typeface="Calibri"/>
                <a:sym typeface="Montserrat"/>
              </a:rPr>
              <a:t>Internal Learning: </a:t>
            </a:r>
          </a:p>
          <a:p>
            <a:pPr algn="ctr">
              <a:buClr>
                <a:schemeClr val="dk1"/>
              </a:buClr>
              <a:buSzPts val="1100"/>
            </a:pPr>
            <a:r>
              <a:rPr lang="en-US" sz="1600" spc="-29" dirty="0">
                <a:solidFill>
                  <a:schemeClr val="bg1"/>
                </a:solidFill>
                <a:cs typeface="Calibri"/>
                <a:sym typeface="Montserrat"/>
              </a:rPr>
              <a:t>CX Learning Pathways, on-demand, certifications</a:t>
            </a:r>
          </a:p>
        </p:txBody>
      </p:sp>
      <p:sp>
        <p:nvSpPr>
          <p:cNvPr id="357" name="Google Shape;357;p53"/>
          <p:cNvSpPr txBox="1"/>
          <p:nvPr/>
        </p:nvSpPr>
        <p:spPr>
          <a:xfrm>
            <a:off x="8294898" y="2574342"/>
            <a:ext cx="3679035" cy="1016107"/>
          </a:xfrm>
          <a:prstGeom prst="rect">
            <a:avLst/>
          </a:prstGeom>
          <a:solidFill>
            <a:srgbClr val="00938F"/>
          </a:solidFill>
          <a:ln w="28575" cap="flat" cmpd="sng" algn="ctr">
            <a:solidFill>
              <a:srgbClr val="00938F"/>
            </a:solidFill>
            <a:prstDash val="solid"/>
            <a:round/>
            <a:headEnd type="none" w="sm" len="sm"/>
            <a:tailEnd type="none" w="sm" len="sm"/>
          </a:ln>
        </p:spPr>
        <p:txBody>
          <a:bodyPr spcFirstLastPara="1" wrap="square" lIns="0" tIns="0" rIns="0" bIns="0" anchor="ctr" anchorCtr="0">
            <a:noAutofit/>
          </a:bodyPr>
          <a:lstStyle/>
          <a:p>
            <a:pPr lvl="0" algn="ctr"/>
            <a:r>
              <a:rPr lang="en-US" spc="-29" dirty="0">
                <a:solidFill>
                  <a:schemeClr val="bg1"/>
                </a:solidFill>
                <a:latin typeface="Franklin Gothic Medium" panose="020B0603020102020204" pitchFamily="34" charset="0"/>
                <a:cs typeface="Calibri"/>
                <a:sym typeface="Montserrat"/>
              </a:rPr>
              <a:t>Experience Design Labs: </a:t>
            </a:r>
          </a:p>
          <a:p>
            <a:pPr lvl="0" algn="ctr">
              <a:buClr>
                <a:schemeClr val="dk1"/>
              </a:buClr>
              <a:buSzPts val="1100"/>
            </a:pPr>
            <a:r>
              <a:rPr lang="en-US" sz="1600" spc="-29" dirty="0">
                <a:solidFill>
                  <a:schemeClr val="bg1"/>
                </a:solidFill>
                <a:cs typeface="Calibri"/>
                <a:sym typeface="Montserrat"/>
              </a:rPr>
              <a:t>Hands-on learning workshops, </a:t>
            </a:r>
          </a:p>
          <a:p>
            <a:pPr lvl="0" algn="ctr">
              <a:buClr>
                <a:schemeClr val="dk1"/>
              </a:buClr>
              <a:buSzPts val="1100"/>
            </a:pPr>
            <a:r>
              <a:rPr lang="en-US" sz="1600" spc="-29" dirty="0">
                <a:solidFill>
                  <a:schemeClr val="bg1"/>
                </a:solidFill>
                <a:cs typeface="Calibri"/>
                <a:sym typeface="Montserrat"/>
              </a:rPr>
              <a:t>virtual exercises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24962EC0-2D4F-40DC-A7E8-9703A7F84E1E}"/>
              </a:ext>
            </a:extLst>
          </p:cNvPr>
          <p:cNvSpPr/>
          <p:nvPr/>
        </p:nvSpPr>
        <p:spPr>
          <a:xfrm>
            <a:off x="9856788" y="3026131"/>
            <a:ext cx="2122487" cy="38021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37" name="Rectangle 36">
            <a:extLst>
              <a:ext uri="{FF2B5EF4-FFF2-40B4-BE49-F238E27FC236}">
                <a16:creationId xmlns:a16="http://schemas.microsoft.com/office/drawing/2014/main" id="{58846ED8-84DF-4253-BD6A-A6E7C02C05EE}"/>
              </a:ext>
            </a:extLst>
          </p:cNvPr>
          <p:cNvSpPr/>
          <p:nvPr/>
        </p:nvSpPr>
        <p:spPr>
          <a:xfrm>
            <a:off x="7508875" y="2668554"/>
            <a:ext cx="2120563" cy="38722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35" name="Rectangle 34">
            <a:extLst>
              <a:ext uri="{FF2B5EF4-FFF2-40B4-BE49-F238E27FC236}">
                <a16:creationId xmlns:a16="http://schemas.microsoft.com/office/drawing/2014/main" id="{77BADE3C-D6E9-4C99-80B9-BC81DCE150AD}"/>
              </a:ext>
            </a:extLst>
          </p:cNvPr>
          <p:cNvSpPr/>
          <p:nvPr/>
        </p:nvSpPr>
        <p:spPr>
          <a:xfrm>
            <a:off x="2769395" y="2090653"/>
            <a:ext cx="4501890" cy="441492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13" name="Rectangle 12">
            <a:extLst>
              <a:ext uri="{FF2B5EF4-FFF2-40B4-BE49-F238E27FC236}">
                <a16:creationId xmlns:a16="http://schemas.microsoft.com/office/drawing/2014/main" id="{5EE5095B-C942-40DD-843C-E9AAD33243D4}"/>
              </a:ext>
            </a:extLst>
          </p:cNvPr>
          <p:cNvSpPr/>
          <p:nvPr/>
        </p:nvSpPr>
        <p:spPr>
          <a:xfrm>
            <a:off x="424430" y="1181115"/>
            <a:ext cx="2157658" cy="370441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5" name="Title 4"/>
          <p:cNvSpPr>
            <a:spLocks noGrp="1"/>
          </p:cNvSpPr>
          <p:nvPr>
            <p:ph type="title"/>
          </p:nvPr>
        </p:nvSpPr>
        <p:spPr>
          <a:xfrm>
            <a:off x="331590" y="263188"/>
            <a:ext cx="12299744" cy="602465"/>
          </a:xfrm>
        </p:spPr>
        <p:txBody>
          <a:bodyPr/>
          <a:lstStyle/>
          <a:p>
            <a:r>
              <a:rPr lang="en-US" dirty="0">
                <a:cs typeface="Segoe UI"/>
              </a:rPr>
              <a:t>Critical change leadership, advocates, and communications plan  </a:t>
            </a:r>
            <a:endParaRPr lang="en-US" dirty="0"/>
          </a:p>
        </p:txBody>
      </p:sp>
      <p:sp>
        <p:nvSpPr>
          <p:cNvPr id="7" name="Rectangle 6">
            <a:extLst>
              <a:ext uri="{FF2B5EF4-FFF2-40B4-BE49-F238E27FC236}">
                <a16:creationId xmlns:a16="http://schemas.microsoft.com/office/drawing/2014/main" id="{ADCFF1CE-ED1C-42F5-A298-68E655B42256}"/>
              </a:ext>
            </a:extLst>
          </p:cNvPr>
          <p:cNvSpPr/>
          <p:nvPr/>
        </p:nvSpPr>
        <p:spPr>
          <a:xfrm>
            <a:off x="7487923" y="3992040"/>
            <a:ext cx="2083988" cy="2180597"/>
          </a:xfrm>
          <a:prstGeom prst="rect">
            <a:avLst/>
          </a:prstGeom>
        </p:spPr>
        <p:txBody>
          <a:bodyPr wrap="square" lIns="91440" tIns="45720" rIns="91440" bIns="45720" anchor="t">
            <a:spAutoFit/>
          </a:bodyPr>
          <a:lstStyle/>
          <a:p>
            <a:pPr algn="ctr">
              <a:lnSpc>
                <a:spcPct val="80000"/>
              </a:lnSpc>
              <a:spcBef>
                <a:spcPts val="510"/>
              </a:spcBef>
            </a:pPr>
            <a:r>
              <a:rPr lang="en-US" sz="1400" dirty="0">
                <a:solidFill>
                  <a:schemeClr val="accent1"/>
                </a:solidFill>
                <a:latin typeface="Franklin Gothic Demi" panose="020B0703020102020204" pitchFamily="34" charset="0"/>
                <a:ea typeface="MS PGothic" pitchFamily="34" charset="-128"/>
                <a:cs typeface="Arial"/>
              </a:rPr>
              <a:t>CALL TO ACTION</a:t>
            </a:r>
          </a:p>
          <a:p>
            <a:pPr algn="ctr">
              <a:spcBef>
                <a:spcPts val="510"/>
              </a:spcBef>
            </a:pPr>
            <a:r>
              <a:rPr lang="en-US" sz="1400" kern="0" dirty="0">
                <a:solidFill>
                  <a:schemeClr val="tx2">
                    <a:lumMod val="75000"/>
                  </a:schemeClr>
                </a:solidFill>
                <a:ea typeface="MS PGothic"/>
                <a:cs typeface="Arial"/>
              </a:rPr>
              <a:t>Add clear direction to engage with and/or implement the new resources.</a:t>
            </a:r>
            <a:endParaRPr lang="en-US" sz="1400" b="1" kern="0" dirty="0">
              <a:solidFill>
                <a:schemeClr val="tx2">
                  <a:lumMod val="75000"/>
                </a:schemeClr>
              </a:solidFill>
              <a:ea typeface="MS PGothic"/>
              <a:cs typeface="Arial"/>
            </a:endParaRPr>
          </a:p>
          <a:p>
            <a:pPr algn="ctr">
              <a:spcBef>
                <a:spcPts val="509"/>
              </a:spcBef>
            </a:pPr>
            <a:r>
              <a:rPr lang="en-US" sz="1400" kern="0" dirty="0">
                <a:solidFill>
                  <a:schemeClr val="tx2">
                    <a:lumMod val="75000"/>
                  </a:schemeClr>
                </a:solidFill>
                <a:ea typeface="MS PGothic"/>
                <a:cs typeface="Arial"/>
              </a:rPr>
              <a:t> Leverage advocates to build momentum. </a:t>
            </a:r>
            <a:endParaRPr lang="en-US" sz="1400" b="1" kern="0" dirty="0">
              <a:solidFill>
                <a:schemeClr val="tx2">
                  <a:lumMod val="75000"/>
                </a:schemeClr>
              </a:solidFill>
              <a:ea typeface="MS PGothic"/>
              <a:cs typeface="Arial"/>
            </a:endParaRPr>
          </a:p>
          <a:p>
            <a:pPr algn="ctr">
              <a:spcBef>
                <a:spcPts val="509"/>
              </a:spcBef>
            </a:pPr>
            <a:r>
              <a:rPr lang="en-US" sz="1400" kern="0" dirty="0">
                <a:solidFill>
                  <a:schemeClr val="tx2">
                    <a:lumMod val="75000"/>
                  </a:schemeClr>
                </a:solidFill>
                <a:ea typeface="MS PGothic"/>
                <a:cs typeface="Arial"/>
              </a:rPr>
              <a:t>Agile, is integrated in the day to day, and ongoing.</a:t>
            </a:r>
            <a:endParaRPr lang="en-US" sz="1400" b="1" kern="0" dirty="0">
              <a:solidFill>
                <a:schemeClr val="tx2">
                  <a:lumMod val="75000"/>
                </a:schemeClr>
              </a:solidFill>
              <a:ea typeface="MS PGothic"/>
              <a:cs typeface="Arial"/>
            </a:endParaRPr>
          </a:p>
        </p:txBody>
      </p:sp>
      <p:sp>
        <p:nvSpPr>
          <p:cNvPr id="2" name="Rectangle 1">
            <a:extLst>
              <a:ext uri="{FF2B5EF4-FFF2-40B4-BE49-F238E27FC236}">
                <a16:creationId xmlns:a16="http://schemas.microsoft.com/office/drawing/2014/main" id="{A7AF621C-D721-4FBB-9CFA-F5D8330AC1A0}"/>
              </a:ext>
            </a:extLst>
          </p:cNvPr>
          <p:cNvSpPr/>
          <p:nvPr/>
        </p:nvSpPr>
        <p:spPr>
          <a:xfrm>
            <a:off x="441524" y="2471064"/>
            <a:ext cx="1980893" cy="2116477"/>
          </a:xfrm>
          <a:prstGeom prst="rect">
            <a:avLst/>
          </a:prstGeom>
        </p:spPr>
        <p:txBody>
          <a:bodyPr wrap="square" lIns="91440" tIns="45720" rIns="91440" bIns="45720" anchor="t">
            <a:spAutoFit/>
          </a:bodyPr>
          <a:lstStyle/>
          <a:p>
            <a:pPr algn="ctr">
              <a:lnSpc>
                <a:spcPct val="80000"/>
              </a:lnSpc>
              <a:spcBef>
                <a:spcPts val="510"/>
              </a:spcBef>
            </a:pPr>
            <a:r>
              <a:rPr lang="en-US" sz="1400" dirty="0">
                <a:solidFill>
                  <a:schemeClr val="accent1"/>
                </a:solidFill>
                <a:latin typeface="Franklin Gothic Demi" panose="020B0703020102020204" pitchFamily="34" charset="0"/>
                <a:ea typeface="MS PGothic" pitchFamily="34" charset="-128"/>
                <a:cs typeface="Arial"/>
              </a:rPr>
              <a:t>WIIFM</a:t>
            </a:r>
          </a:p>
          <a:p>
            <a:pPr algn="ctr">
              <a:spcBef>
                <a:spcPts val="510"/>
              </a:spcBef>
            </a:pPr>
            <a:r>
              <a:rPr lang="en-US" sz="1400" kern="0" dirty="0">
                <a:solidFill>
                  <a:schemeClr val="tx2">
                    <a:lumMod val="75000"/>
                  </a:schemeClr>
                </a:solidFill>
                <a:latin typeface="Arial"/>
                <a:ea typeface="MS PGothic"/>
                <a:cs typeface="Arial"/>
              </a:rPr>
              <a:t>“What’s in it for me?” Begin with a strong opening that tells your audience what they will gain, know and apply.</a:t>
            </a:r>
            <a:endParaRPr lang="en-US" sz="1400" kern="0" dirty="0">
              <a:solidFill>
                <a:schemeClr val="tx2">
                  <a:lumMod val="75000"/>
                </a:schemeClr>
              </a:solidFill>
              <a:latin typeface="Arial" panose="020B0604020202020204" pitchFamily="34" charset="0"/>
              <a:ea typeface="MS PGothic" pitchFamily="34" charset="-128"/>
              <a:cs typeface="Arial" panose="020B0604020202020204" pitchFamily="34" charset="0"/>
            </a:endParaRPr>
          </a:p>
          <a:p>
            <a:pPr algn="ctr">
              <a:spcBef>
                <a:spcPts val="509"/>
              </a:spcBef>
            </a:pPr>
            <a:r>
              <a:rPr lang="en-US" sz="1400" kern="0" dirty="0">
                <a:solidFill>
                  <a:schemeClr val="tx2">
                    <a:lumMod val="75000"/>
                  </a:schemeClr>
                </a:solidFill>
                <a:latin typeface="Arial"/>
                <a:ea typeface="MS PGothic"/>
                <a:cs typeface="Arial"/>
              </a:rPr>
              <a:t>Highlight personal and professional growth. </a:t>
            </a:r>
            <a:endParaRPr lang="en-US" sz="1400" kern="0" dirty="0">
              <a:solidFill>
                <a:schemeClr val="tx2">
                  <a:lumMod val="75000"/>
                </a:schemeClr>
              </a:solidFill>
              <a:latin typeface="Arial" panose="020B0604020202020204" pitchFamily="34" charset="0"/>
              <a:ea typeface="MS PGothic" pitchFamily="34" charset="-128"/>
              <a:cs typeface="Arial" panose="020B0604020202020204" pitchFamily="34" charset="0"/>
            </a:endParaRPr>
          </a:p>
        </p:txBody>
      </p:sp>
      <p:pic>
        <p:nvPicPr>
          <p:cNvPr id="6" name="Graphic 5" descr="Lightbulb">
            <a:extLst>
              <a:ext uri="{FF2B5EF4-FFF2-40B4-BE49-F238E27FC236}">
                <a16:creationId xmlns:a16="http://schemas.microsoft.com/office/drawing/2014/main" id="{E2AC91A7-6382-4A1E-B431-3DBF83A8DA4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701248" y="2712656"/>
            <a:ext cx="562196" cy="562196"/>
          </a:xfrm>
          <a:prstGeom prst="rect">
            <a:avLst/>
          </a:prstGeom>
        </p:spPr>
      </p:pic>
      <p:sp>
        <p:nvSpPr>
          <p:cNvPr id="8" name="Rectangle 7">
            <a:extLst>
              <a:ext uri="{FF2B5EF4-FFF2-40B4-BE49-F238E27FC236}">
                <a16:creationId xmlns:a16="http://schemas.microsoft.com/office/drawing/2014/main" id="{7F6C85E5-CFB1-429A-9465-0B2CD9F3DC23}"/>
              </a:ext>
            </a:extLst>
          </p:cNvPr>
          <p:cNvSpPr/>
          <p:nvPr/>
        </p:nvSpPr>
        <p:spPr>
          <a:xfrm>
            <a:off x="2872710" y="3274546"/>
            <a:ext cx="2235482" cy="1232389"/>
          </a:xfrm>
          <a:prstGeom prst="rect">
            <a:avLst/>
          </a:prstGeom>
        </p:spPr>
        <p:txBody>
          <a:bodyPr wrap="square">
            <a:spAutoFit/>
          </a:bodyPr>
          <a:lstStyle/>
          <a:p>
            <a:pPr algn="ctr">
              <a:lnSpc>
                <a:spcPct val="80000"/>
              </a:lnSpc>
              <a:spcBef>
                <a:spcPts val="510"/>
              </a:spcBef>
            </a:pPr>
            <a:r>
              <a:rPr lang="en-US" sz="1400" dirty="0">
                <a:solidFill>
                  <a:schemeClr val="accent1"/>
                </a:solidFill>
                <a:latin typeface="Franklin Gothic Demi" panose="020B0703020102020204" pitchFamily="34" charset="0"/>
                <a:ea typeface="MS PGothic" pitchFamily="34" charset="-128"/>
                <a:cs typeface="Arial"/>
              </a:rPr>
              <a:t>CLARITY</a:t>
            </a:r>
          </a:p>
          <a:p>
            <a:pPr algn="ctr">
              <a:spcBef>
                <a:spcPts val="510"/>
              </a:spcBef>
            </a:pPr>
            <a:r>
              <a:rPr lang="en-US" sz="1400" kern="0" dirty="0">
                <a:solidFill>
                  <a:schemeClr val="tx2">
                    <a:lumMod val="75000"/>
                  </a:schemeClr>
                </a:solidFill>
                <a:ea typeface="MS PGothic" pitchFamily="34" charset="-128"/>
                <a:cs typeface="Arial"/>
              </a:rPr>
              <a:t>Address what they may be wondering about, based on what they’ve shared, in a concise way.</a:t>
            </a:r>
          </a:p>
        </p:txBody>
      </p:sp>
      <p:sp>
        <p:nvSpPr>
          <p:cNvPr id="9" name="Rectangle 8">
            <a:extLst>
              <a:ext uri="{FF2B5EF4-FFF2-40B4-BE49-F238E27FC236}">
                <a16:creationId xmlns:a16="http://schemas.microsoft.com/office/drawing/2014/main" id="{3028F908-F15E-4E78-857A-406751A481BF}"/>
              </a:ext>
            </a:extLst>
          </p:cNvPr>
          <p:cNvSpPr/>
          <p:nvPr/>
        </p:nvSpPr>
        <p:spPr>
          <a:xfrm>
            <a:off x="5069673" y="3261640"/>
            <a:ext cx="2145176" cy="1207767"/>
          </a:xfrm>
          <a:prstGeom prst="rect">
            <a:avLst/>
          </a:prstGeom>
        </p:spPr>
        <p:txBody>
          <a:bodyPr wrap="square">
            <a:spAutoFit/>
          </a:bodyPr>
          <a:lstStyle/>
          <a:p>
            <a:pPr algn="ctr">
              <a:lnSpc>
                <a:spcPct val="80000"/>
              </a:lnSpc>
              <a:spcBef>
                <a:spcPts val="510"/>
              </a:spcBef>
            </a:pPr>
            <a:r>
              <a:rPr lang="en-US" sz="1400" dirty="0">
                <a:solidFill>
                  <a:schemeClr val="accent1"/>
                </a:solidFill>
                <a:latin typeface="Franklin Gothic Demi" panose="020B0703020102020204" pitchFamily="34" charset="0"/>
                <a:ea typeface="MS PGothic" pitchFamily="34" charset="-128"/>
                <a:cs typeface="Arial"/>
              </a:rPr>
              <a:t>IMPACT</a:t>
            </a:r>
          </a:p>
          <a:p>
            <a:pPr algn="ctr">
              <a:spcBef>
                <a:spcPts val="510"/>
              </a:spcBef>
            </a:pPr>
            <a:r>
              <a:rPr lang="en-US" sz="1400" kern="0" dirty="0">
                <a:solidFill>
                  <a:schemeClr val="tx2">
                    <a:lumMod val="75000"/>
                  </a:schemeClr>
                </a:solidFill>
                <a:ea typeface="MS PGothic" pitchFamily="34" charset="-128"/>
                <a:cs typeface="Arial"/>
              </a:rPr>
              <a:t>Appear in the right place, at the right time, in the right format suited for the intended audience. </a:t>
            </a:r>
          </a:p>
        </p:txBody>
      </p:sp>
      <p:sp>
        <p:nvSpPr>
          <p:cNvPr id="10" name="Rectangle 9">
            <a:extLst>
              <a:ext uri="{FF2B5EF4-FFF2-40B4-BE49-F238E27FC236}">
                <a16:creationId xmlns:a16="http://schemas.microsoft.com/office/drawing/2014/main" id="{44BF6629-1EDF-400F-957D-BE985DDA6A7D}"/>
              </a:ext>
            </a:extLst>
          </p:cNvPr>
          <p:cNvSpPr/>
          <p:nvPr/>
        </p:nvSpPr>
        <p:spPr>
          <a:xfrm>
            <a:off x="9736242" y="4173197"/>
            <a:ext cx="2363577" cy="2116477"/>
          </a:xfrm>
          <a:prstGeom prst="rect">
            <a:avLst/>
          </a:prstGeom>
        </p:spPr>
        <p:txBody>
          <a:bodyPr wrap="square" lIns="91440" tIns="45720" rIns="91440" bIns="45720" anchor="t">
            <a:spAutoFit/>
          </a:bodyPr>
          <a:lstStyle/>
          <a:p>
            <a:pPr algn="ctr">
              <a:lnSpc>
                <a:spcPct val="80000"/>
              </a:lnSpc>
              <a:spcBef>
                <a:spcPts val="510"/>
              </a:spcBef>
            </a:pPr>
            <a:r>
              <a:rPr lang="en-US" sz="1400" dirty="0">
                <a:solidFill>
                  <a:schemeClr val="accent1"/>
                </a:solidFill>
                <a:latin typeface="Franklin Gothic Demi" panose="020B0703020102020204" pitchFamily="34" charset="0"/>
                <a:ea typeface="MS PGothic" pitchFamily="34" charset="-128"/>
                <a:cs typeface="Arial"/>
              </a:rPr>
              <a:t>MULTIPLE TOUCHPOINTS</a:t>
            </a:r>
          </a:p>
          <a:p>
            <a:pPr algn="ctr">
              <a:spcBef>
                <a:spcPts val="510"/>
              </a:spcBef>
            </a:pPr>
            <a:r>
              <a:rPr lang="en-US" sz="1400" kern="0" dirty="0">
                <a:solidFill>
                  <a:schemeClr val="tx2">
                    <a:lumMod val="75000"/>
                  </a:schemeClr>
                </a:solidFill>
                <a:ea typeface="MS PGothic"/>
                <a:cs typeface="Arial"/>
              </a:rPr>
              <a:t>Communicate the same message across various platforms over an extended period for reinforcement. </a:t>
            </a:r>
          </a:p>
          <a:p>
            <a:pPr algn="ctr">
              <a:spcBef>
                <a:spcPts val="509"/>
              </a:spcBef>
            </a:pPr>
            <a:r>
              <a:rPr lang="en-US" sz="1400" kern="0" dirty="0">
                <a:solidFill>
                  <a:schemeClr val="tx2">
                    <a:lumMod val="75000"/>
                  </a:schemeClr>
                </a:solidFill>
                <a:ea typeface="MS PGothic"/>
                <a:cs typeface="Arial"/>
              </a:rPr>
              <a:t>Continual needs assessment, proactive co-creation, feedback, and impact analysis.</a:t>
            </a:r>
            <a:endParaRPr lang="en-US" sz="1400" dirty="0">
              <a:solidFill>
                <a:schemeClr val="tx2">
                  <a:lumMod val="75000"/>
                </a:schemeClr>
              </a:solidFill>
            </a:endParaRPr>
          </a:p>
        </p:txBody>
      </p:sp>
      <p:pic>
        <p:nvPicPr>
          <p:cNvPr id="12" name="Graphic 11" descr="Megaphone">
            <a:extLst>
              <a:ext uri="{FF2B5EF4-FFF2-40B4-BE49-F238E27FC236}">
                <a16:creationId xmlns:a16="http://schemas.microsoft.com/office/drawing/2014/main" id="{52C23CA4-C568-4897-B245-B026FE3E5CBD}"/>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165909" y="3115634"/>
            <a:ext cx="806494" cy="806494"/>
          </a:xfrm>
          <a:prstGeom prst="rect">
            <a:avLst/>
          </a:prstGeom>
        </p:spPr>
      </p:pic>
      <p:pic>
        <p:nvPicPr>
          <p:cNvPr id="14" name="Graphic 13" descr="Head with gears">
            <a:extLst>
              <a:ext uri="{FF2B5EF4-FFF2-40B4-BE49-F238E27FC236}">
                <a16:creationId xmlns:a16="http://schemas.microsoft.com/office/drawing/2014/main" id="{108065FF-06E8-4E38-9DC3-2309F74F9D49}"/>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176371" y="1828843"/>
            <a:ext cx="646137" cy="646137"/>
          </a:xfrm>
          <a:prstGeom prst="rect">
            <a:avLst/>
          </a:prstGeom>
        </p:spPr>
      </p:pic>
      <p:pic>
        <p:nvPicPr>
          <p:cNvPr id="16" name="Graphic 15" descr="Bullseye">
            <a:extLst>
              <a:ext uri="{FF2B5EF4-FFF2-40B4-BE49-F238E27FC236}">
                <a16:creationId xmlns:a16="http://schemas.microsoft.com/office/drawing/2014/main" id="{0211223F-3903-44D9-BE18-A593413783CD}"/>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821837" y="2723500"/>
            <a:ext cx="534332" cy="534332"/>
          </a:xfrm>
          <a:prstGeom prst="rect">
            <a:avLst/>
          </a:prstGeom>
        </p:spPr>
      </p:pic>
      <p:pic>
        <p:nvPicPr>
          <p:cNvPr id="18" name="Graphic 17" descr="Daily calendar">
            <a:extLst>
              <a:ext uri="{FF2B5EF4-FFF2-40B4-BE49-F238E27FC236}">
                <a16:creationId xmlns:a16="http://schemas.microsoft.com/office/drawing/2014/main" id="{3D3B0452-19D0-4765-807A-1FE28AC604BE}"/>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3669981" y="4461124"/>
            <a:ext cx="646137" cy="646137"/>
          </a:xfrm>
          <a:prstGeom prst="rect">
            <a:avLst/>
          </a:prstGeom>
        </p:spPr>
      </p:pic>
      <p:pic>
        <p:nvPicPr>
          <p:cNvPr id="20" name="Graphic 19" descr="Magnifying glass">
            <a:extLst>
              <a:ext uri="{FF2B5EF4-FFF2-40B4-BE49-F238E27FC236}">
                <a16:creationId xmlns:a16="http://schemas.microsoft.com/office/drawing/2014/main" id="{F20DE972-661A-41EC-8E06-1C790D23A656}"/>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5846172" y="4517860"/>
            <a:ext cx="583208" cy="583208"/>
          </a:xfrm>
          <a:prstGeom prst="rect">
            <a:avLst/>
          </a:prstGeom>
        </p:spPr>
      </p:pic>
      <p:pic>
        <p:nvPicPr>
          <p:cNvPr id="22" name="Graphic 21" descr="Raised hand">
            <a:extLst>
              <a:ext uri="{FF2B5EF4-FFF2-40B4-BE49-F238E27FC236}">
                <a16:creationId xmlns:a16="http://schemas.microsoft.com/office/drawing/2014/main" id="{F92734B0-DA86-42F2-A334-123A42F4DE91}"/>
              </a:ext>
            </a:extLst>
          </p:cNvPr>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rot="1349948">
            <a:off x="10617909" y="3530317"/>
            <a:ext cx="600246" cy="600246"/>
          </a:xfrm>
          <a:prstGeom prst="rect">
            <a:avLst/>
          </a:prstGeom>
        </p:spPr>
      </p:pic>
      <p:sp>
        <p:nvSpPr>
          <p:cNvPr id="4" name="Oval 3">
            <a:extLst>
              <a:ext uri="{FF2B5EF4-FFF2-40B4-BE49-F238E27FC236}">
                <a16:creationId xmlns:a16="http://schemas.microsoft.com/office/drawing/2014/main" id="{1BBAC76A-9E54-41FD-AF29-119EF0CEC81A}"/>
              </a:ext>
            </a:extLst>
          </p:cNvPr>
          <p:cNvSpPr/>
          <p:nvPr/>
        </p:nvSpPr>
        <p:spPr>
          <a:xfrm>
            <a:off x="1425361" y="952786"/>
            <a:ext cx="181051" cy="189527"/>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p>
            <a:pPr algn="ctr"/>
            <a:endParaRPr lang="en-US" sz="1836">
              <a:ln w="0"/>
              <a:solidFill>
                <a:schemeClr val="tx1"/>
              </a:solidFill>
              <a:effectLst>
                <a:outerShdw blurRad="38100" dist="19050" dir="2700000" algn="tl" rotWithShape="0">
                  <a:schemeClr val="dk1">
                    <a:alpha val="40000"/>
                  </a:schemeClr>
                </a:outerShdw>
              </a:effectLst>
            </a:endParaRPr>
          </a:p>
        </p:txBody>
      </p:sp>
      <p:sp>
        <p:nvSpPr>
          <p:cNvPr id="11" name="Rectangle 10">
            <a:extLst>
              <a:ext uri="{FF2B5EF4-FFF2-40B4-BE49-F238E27FC236}">
                <a16:creationId xmlns:a16="http://schemas.microsoft.com/office/drawing/2014/main" id="{BF5448E1-A3CB-4C2D-A14E-05E2C0FF314F}"/>
              </a:ext>
            </a:extLst>
          </p:cNvPr>
          <p:cNvSpPr/>
          <p:nvPr/>
        </p:nvSpPr>
        <p:spPr>
          <a:xfrm>
            <a:off x="1176371" y="1318709"/>
            <a:ext cx="679032" cy="374846"/>
          </a:xfrm>
          <a:prstGeom prst="rect">
            <a:avLst/>
          </a:prstGeom>
          <a:solidFill>
            <a:schemeClr val="accent1"/>
          </a:solidFill>
        </p:spPr>
        <p:txBody>
          <a:bodyPr wrap="none">
            <a:spAutoFit/>
          </a:bodyPr>
          <a:lstStyle/>
          <a:p>
            <a:r>
              <a:rPr lang="en-US" sz="1836" dirty="0">
                <a:solidFill>
                  <a:schemeClr val="bg1"/>
                </a:solidFill>
                <a:latin typeface="Franklin Gothic Medium" panose="020B0603020102020204" pitchFamily="34" charset="0"/>
                <a:ea typeface="MS PGothic" pitchFamily="34" charset="-128"/>
                <a:cs typeface="Arial"/>
              </a:rPr>
              <a:t>Start</a:t>
            </a:r>
            <a:endParaRPr lang="en-US" sz="1836" dirty="0">
              <a:solidFill>
                <a:schemeClr val="bg1"/>
              </a:solidFill>
              <a:latin typeface="Franklin Gothic Medium" panose="020B0603020102020204" pitchFamily="34" charset="0"/>
            </a:endParaRPr>
          </a:p>
        </p:txBody>
      </p:sp>
      <p:cxnSp>
        <p:nvCxnSpPr>
          <p:cNvPr id="15" name="Straight Connector 14">
            <a:extLst>
              <a:ext uri="{FF2B5EF4-FFF2-40B4-BE49-F238E27FC236}">
                <a16:creationId xmlns:a16="http://schemas.microsoft.com/office/drawing/2014/main" id="{D92EF806-0746-4756-B2E7-91FE405215FB}"/>
              </a:ext>
            </a:extLst>
          </p:cNvPr>
          <p:cNvCxnSpPr>
            <a:cxnSpLocks/>
          </p:cNvCxnSpPr>
          <p:nvPr/>
        </p:nvCxnSpPr>
        <p:spPr>
          <a:xfrm>
            <a:off x="1503259" y="1038101"/>
            <a:ext cx="1212676" cy="0"/>
          </a:xfrm>
          <a:prstGeom prst="line">
            <a:avLst/>
          </a:prstGeom>
          <a:ln w="38100"/>
        </p:spPr>
        <p:style>
          <a:lnRef idx="1">
            <a:schemeClr val="dk1"/>
          </a:lnRef>
          <a:fillRef idx="0">
            <a:schemeClr val="dk1"/>
          </a:fillRef>
          <a:effectRef idx="0">
            <a:schemeClr val="dk1"/>
          </a:effectRef>
          <a:fontRef idx="minor">
            <a:schemeClr val="tx1"/>
          </a:fontRef>
        </p:style>
      </p:cxnSp>
      <p:sp>
        <p:nvSpPr>
          <p:cNvPr id="24" name="Rectangle 23">
            <a:extLst>
              <a:ext uri="{FF2B5EF4-FFF2-40B4-BE49-F238E27FC236}">
                <a16:creationId xmlns:a16="http://schemas.microsoft.com/office/drawing/2014/main" id="{804D73A7-8F33-4ADA-B9AE-C55E4B9ACDE0}"/>
              </a:ext>
            </a:extLst>
          </p:cNvPr>
          <p:cNvSpPr/>
          <p:nvPr/>
        </p:nvSpPr>
        <p:spPr>
          <a:xfrm>
            <a:off x="8157546" y="2760154"/>
            <a:ext cx="933269" cy="374846"/>
          </a:xfrm>
          <a:prstGeom prst="rect">
            <a:avLst/>
          </a:prstGeom>
          <a:solidFill>
            <a:schemeClr val="accent1"/>
          </a:solidFill>
        </p:spPr>
        <p:txBody>
          <a:bodyPr wrap="none" lIns="91440" tIns="45720" rIns="91440" bIns="45720" anchor="t">
            <a:spAutoFit/>
          </a:bodyPr>
          <a:lstStyle/>
          <a:p>
            <a:r>
              <a:rPr lang="en-US" sz="1836" dirty="0">
                <a:solidFill>
                  <a:schemeClr val="bg1"/>
                </a:solidFill>
                <a:latin typeface="Franklin Gothic Medium" panose="020B0603020102020204" pitchFamily="34" charset="0"/>
                <a:ea typeface="MS PGothic" pitchFamily="34" charset="-128"/>
                <a:cs typeface="Arial"/>
              </a:rPr>
              <a:t>Engage</a:t>
            </a:r>
          </a:p>
        </p:txBody>
      </p:sp>
      <p:sp>
        <p:nvSpPr>
          <p:cNvPr id="23" name="Rectangle 22">
            <a:extLst>
              <a:ext uri="{FF2B5EF4-FFF2-40B4-BE49-F238E27FC236}">
                <a16:creationId xmlns:a16="http://schemas.microsoft.com/office/drawing/2014/main" id="{C7A55273-052E-4DC4-9D07-1D2F4D61C8D7}"/>
              </a:ext>
            </a:extLst>
          </p:cNvPr>
          <p:cNvSpPr/>
          <p:nvPr/>
        </p:nvSpPr>
        <p:spPr>
          <a:xfrm>
            <a:off x="2991665" y="5107260"/>
            <a:ext cx="2080673" cy="1207767"/>
          </a:xfrm>
          <a:prstGeom prst="rect">
            <a:avLst/>
          </a:prstGeom>
        </p:spPr>
        <p:txBody>
          <a:bodyPr wrap="square">
            <a:spAutoFit/>
          </a:bodyPr>
          <a:lstStyle/>
          <a:p>
            <a:pPr algn="ctr">
              <a:lnSpc>
                <a:spcPct val="80000"/>
              </a:lnSpc>
              <a:spcBef>
                <a:spcPts val="510"/>
              </a:spcBef>
            </a:pPr>
            <a:r>
              <a:rPr lang="en-US" sz="1400" dirty="0">
                <a:solidFill>
                  <a:schemeClr val="accent1"/>
                </a:solidFill>
                <a:latin typeface="Franklin Gothic Demi" panose="020B0703020102020204" pitchFamily="34" charset="0"/>
                <a:ea typeface="MS PGothic" pitchFamily="34" charset="-128"/>
                <a:cs typeface="Arial"/>
              </a:rPr>
              <a:t>CONSISTENCY</a:t>
            </a:r>
          </a:p>
          <a:p>
            <a:pPr algn="ctr">
              <a:spcBef>
                <a:spcPts val="510"/>
              </a:spcBef>
            </a:pPr>
            <a:r>
              <a:rPr lang="en-US" sz="1400" kern="0" dirty="0">
                <a:solidFill>
                  <a:schemeClr val="tx2">
                    <a:lumMod val="75000"/>
                  </a:schemeClr>
                </a:solidFill>
                <a:ea typeface="MS PGothic" pitchFamily="34" charset="-128"/>
                <a:cs typeface="Arial"/>
              </a:rPr>
              <a:t>Develop a regular cadence and execute a strategic calendar approach.</a:t>
            </a:r>
            <a:endParaRPr lang="en-US" sz="1400" b="1" kern="0" dirty="0">
              <a:solidFill>
                <a:schemeClr val="tx2">
                  <a:lumMod val="75000"/>
                </a:schemeClr>
              </a:solidFill>
              <a:ea typeface="MS PGothic" pitchFamily="34" charset="-128"/>
              <a:cs typeface="Arial"/>
            </a:endParaRPr>
          </a:p>
        </p:txBody>
      </p:sp>
      <p:sp>
        <p:nvSpPr>
          <p:cNvPr id="25" name="Rectangle 24">
            <a:extLst>
              <a:ext uri="{FF2B5EF4-FFF2-40B4-BE49-F238E27FC236}">
                <a16:creationId xmlns:a16="http://schemas.microsoft.com/office/drawing/2014/main" id="{9DCF73C2-B2A8-4ED4-95A6-B3EAE821B0FA}"/>
              </a:ext>
            </a:extLst>
          </p:cNvPr>
          <p:cNvSpPr/>
          <p:nvPr/>
        </p:nvSpPr>
        <p:spPr>
          <a:xfrm>
            <a:off x="5138865" y="5104876"/>
            <a:ext cx="2028495" cy="1207767"/>
          </a:xfrm>
          <a:prstGeom prst="rect">
            <a:avLst/>
          </a:prstGeom>
        </p:spPr>
        <p:txBody>
          <a:bodyPr wrap="square">
            <a:spAutoFit/>
          </a:bodyPr>
          <a:lstStyle/>
          <a:p>
            <a:pPr algn="ctr">
              <a:lnSpc>
                <a:spcPct val="80000"/>
              </a:lnSpc>
              <a:spcBef>
                <a:spcPts val="510"/>
              </a:spcBef>
            </a:pPr>
            <a:r>
              <a:rPr lang="en-US" sz="1400" dirty="0">
                <a:solidFill>
                  <a:schemeClr val="accent1"/>
                </a:solidFill>
                <a:latin typeface="Franklin Gothic Demi" panose="020B0703020102020204" pitchFamily="34" charset="0"/>
                <a:ea typeface="MS PGothic" pitchFamily="34" charset="-128"/>
                <a:cs typeface="Arial"/>
              </a:rPr>
              <a:t>RELEVANCE</a:t>
            </a:r>
          </a:p>
          <a:p>
            <a:pPr algn="ctr">
              <a:spcBef>
                <a:spcPts val="510"/>
              </a:spcBef>
            </a:pPr>
            <a:r>
              <a:rPr lang="en-US" sz="1400" kern="0" dirty="0">
                <a:solidFill>
                  <a:schemeClr val="tx2">
                    <a:lumMod val="75000"/>
                  </a:schemeClr>
                </a:solidFill>
                <a:ea typeface="MS PGothic" pitchFamily="34" charset="-128"/>
                <a:cs typeface="Arial"/>
              </a:rPr>
              <a:t>Present what your audience would find most helpful or meaningful.</a:t>
            </a:r>
            <a:endParaRPr lang="en-US" sz="1400" b="1" kern="0" dirty="0">
              <a:solidFill>
                <a:schemeClr val="tx2">
                  <a:lumMod val="75000"/>
                </a:schemeClr>
              </a:solidFill>
              <a:ea typeface="MS PGothic" pitchFamily="34" charset="-128"/>
              <a:cs typeface="Arial"/>
            </a:endParaRPr>
          </a:p>
        </p:txBody>
      </p:sp>
      <p:sp>
        <p:nvSpPr>
          <p:cNvPr id="27" name="Oval 26">
            <a:extLst>
              <a:ext uri="{FF2B5EF4-FFF2-40B4-BE49-F238E27FC236}">
                <a16:creationId xmlns:a16="http://schemas.microsoft.com/office/drawing/2014/main" id="{DEB60173-5DEE-48BA-9AC2-9650ACC628AD}"/>
              </a:ext>
            </a:extLst>
          </p:cNvPr>
          <p:cNvSpPr/>
          <p:nvPr/>
        </p:nvSpPr>
        <p:spPr>
          <a:xfrm>
            <a:off x="8569156" y="2292133"/>
            <a:ext cx="181051" cy="189527"/>
          </a:xfrm>
          <a:prstGeom prst="ellipse">
            <a:avLst/>
          </a:prstGeom>
          <a:solidFill>
            <a:schemeClr val="dk1"/>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p>
            <a:pPr algn="ctr"/>
            <a:endParaRPr lang="en-US" sz="1836">
              <a:ln w="0"/>
              <a:solidFill>
                <a:schemeClr val="tx1"/>
              </a:solidFill>
              <a:effectLst>
                <a:outerShdw blurRad="38100" dist="19050" dir="2700000" algn="tl" rotWithShape="0">
                  <a:schemeClr val="dk1">
                    <a:alpha val="40000"/>
                  </a:schemeClr>
                </a:outerShdw>
              </a:effectLst>
            </a:endParaRPr>
          </a:p>
        </p:txBody>
      </p:sp>
      <p:cxnSp>
        <p:nvCxnSpPr>
          <p:cNvPr id="28" name="Straight Connector 27">
            <a:extLst>
              <a:ext uri="{FF2B5EF4-FFF2-40B4-BE49-F238E27FC236}">
                <a16:creationId xmlns:a16="http://schemas.microsoft.com/office/drawing/2014/main" id="{FC8738FF-5FD0-4297-B659-D9C1B95E8004}"/>
              </a:ext>
            </a:extLst>
          </p:cNvPr>
          <p:cNvCxnSpPr>
            <a:cxnSpLocks/>
          </p:cNvCxnSpPr>
          <p:nvPr/>
        </p:nvCxnSpPr>
        <p:spPr>
          <a:xfrm>
            <a:off x="7385001" y="2389862"/>
            <a:ext cx="2373994"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E9B6DFA6-3374-4D90-9023-00BC7650EBE8}"/>
              </a:ext>
            </a:extLst>
          </p:cNvPr>
          <p:cNvCxnSpPr>
            <a:cxnSpLocks/>
          </p:cNvCxnSpPr>
          <p:nvPr/>
        </p:nvCxnSpPr>
        <p:spPr>
          <a:xfrm>
            <a:off x="2715935" y="1022960"/>
            <a:ext cx="0" cy="695724"/>
          </a:xfrm>
          <a:prstGeom prst="line">
            <a:avLst/>
          </a:prstGeom>
          <a:ln w="38100"/>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2810B425-43A1-413E-B491-56EF5E4BD3B6}"/>
              </a:ext>
            </a:extLst>
          </p:cNvPr>
          <p:cNvCxnSpPr>
            <a:cxnSpLocks/>
          </p:cNvCxnSpPr>
          <p:nvPr/>
        </p:nvCxnSpPr>
        <p:spPr>
          <a:xfrm>
            <a:off x="2705695" y="1718685"/>
            <a:ext cx="4699963" cy="0"/>
          </a:xfrm>
          <a:prstGeom prst="line">
            <a:avLst/>
          </a:prstGeom>
          <a:ln w="38100"/>
        </p:spPr>
        <p:style>
          <a:lnRef idx="1">
            <a:schemeClr val="dk1"/>
          </a:lnRef>
          <a:fillRef idx="0">
            <a:schemeClr val="dk1"/>
          </a:fillRef>
          <a:effectRef idx="0">
            <a:schemeClr val="dk1"/>
          </a:effectRef>
          <a:fontRef idx="minor">
            <a:schemeClr val="tx1"/>
          </a:fontRef>
        </p:style>
      </p:cxnSp>
      <p:sp>
        <p:nvSpPr>
          <p:cNvPr id="40" name="Oval 39">
            <a:extLst>
              <a:ext uri="{FF2B5EF4-FFF2-40B4-BE49-F238E27FC236}">
                <a16:creationId xmlns:a16="http://schemas.microsoft.com/office/drawing/2014/main" id="{DCB97303-14C1-467E-B5ED-A1153D741A3B}"/>
              </a:ext>
            </a:extLst>
          </p:cNvPr>
          <p:cNvSpPr/>
          <p:nvPr/>
        </p:nvSpPr>
        <p:spPr>
          <a:xfrm>
            <a:off x="4957814" y="1591901"/>
            <a:ext cx="181051" cy="189527"/>
          </a:xfrm>
          <a:prstGeom prst="ellipse">
            <a:avLst/>
          </a:prstGeom>
          <a:solidFill>
            <a:schemeClr val="dk1"/>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p>
            <a:pPr algn="ctr"/>
            <a:endParaRPr lang="en-US" sz="1836">
              <a:ln w="0"/>
              <a:solidFill>
                <a:schemeClr val="tx1"/>
              </a:solidFill>
              <a:effectLst>
                <a:outerShdw blurRad="38100" dist="19050" dir="2700000" algn="tl" rotWithShape="0">
                  <a:schemeClr val="dk1">
                    <a:alpha val="40000"/>
                  </a:schemeClr>
                </a:outerShdw>
              </a:effectLst>
            </a:endParaRPr>
          </a:p>
        </p:txBody>
      </p:sp>
      <p:sp>
        <p:nvSpPr>
          <p:cNvPr id="41" name="Rectangle 40">
            <a:extLst>
              <a:ext uri="{FF2B5EF4-FFF2-40B4-BE49-F238E27FC236}">
                <a16:creationId xmlns:a16="http://schemas.microsoft.com/office/drawing/2014/main" id="{5D4238E2-A4A6-4E37-B9E8-20FC53DFE89B}"/>
              </a:ext>
            </a:extLst>
          </p:cNvPr>
          <p:cNvSpPr/>
          <p:nvPr/>
        </p:nvSpPr>
        <p:spPr>
          <a:xfrm>
            <a:off x="4219594" y="2227370"/>
            <a:ext cx="1620957" cy="374846"/>
          </a:xfrm>
          <a:prstGeom prst="rect">
            <a:avLst/>
          </a:prstGeom>
          <a:solidFill>
            <a:schemeClr val="accent1"/>
          </a:solidFill>
        </p:spPr>
        <p:txBody>
          <a:bodyPr wrap="none">
            <a:spAutoFit/>
          </a:bodyPr>
          <a:lstStyle/>
          <a:p>
            <a:r>
              <a:rPr lang="en-US" sz="1836" dirty="0">
                <a:solidFill>
                  <a:schemeClr val="bg1"/>
                </a:solidFill>
                <a:latin typeface="Franklin Gothic Medium" panose="020B0603020102020204" pitchFamily="34" charset="0"/>
                <a:ea typeface="MS PGothic" pitchFamily="34" charset="-128"/>
                <a:cs typeface="Arial"/>
              </a:rPr>
              <a:t>Best Practices</a:t>
            </a:r>
          </a:p>
        </p:txBody>
      </p:sp>
      <p:cxnSp>
        <p:nvCxnSpPr>
          <p:cNvPr id="42" name="Straight Connector 41">
            <a:extLst>
              <a:ext uri="{FF2B5EF4-FFF2-40B4-BE49-F238E27FC236}">
                <a16:creationId xmlns:a16="http://schemas.microsoft.com/office/drawing/2014/main" id="{20E091A9-19E8-4B73-9813-AB43FAF5D835}"/>
              </a:ext>
            </a:extLst>
          </p:cNvPr>
          <p:cNvCxnSpPr>
            <a:cxnSpLocks/>
          </p:cNvCxnSpPr>
          <p:nvPr/>
        </p:nvCxnSpPr>
        <p:spPr>
          <a:xfrm>
            <a:off x="7405658" y="1718684"/>
            <a:ext cx="0" cy="695724"/>
          </a:xfrm>
          <a:prstGeom prst="line">
            <a:avLst/>
          </a:prstGeom>
          <a:ln w="38100"/>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24021372-0610-4EC2-AD1B-E9B8D8A6E5CC}"/>
              </a:ext>
            </a:extLst>
          </p:cNvPr>
          <p:cNvCxnSpPr>
            <a:cxnSpLocks/>
          </p:cNvCxnSpPr>
          <p:nvPr/>
        </p:nvCxnSpPr>
        <p:spPr>
          <a:xfrm>
            <a:off x="9736242" y="2393421"/>
            <a:ext cx="0" cy="476339"/>
          </a:xfrm>
          <a:prstGeom prst="line">
            <a:avLst/>
          </a:prstGeom>
          <a:ln w="38100"/>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35A8B594-9D61-4B07-BF34-76FD75391233}"/>
              </a:ext>
            </a:extLst>
          </p:cNvPr>
          <p:cNvCxnSpPr>
            <a:cxnSpLocks/>
          </p:cNvCxnSpPr>
          <p:nvPr/>
        </p:nvCxnSpPr>
        <p:spPr>
          <a:xfrm>
            <a:off x="9736242" y="2862282"/>
            <a:ext cx="1113323" cy="0"/>
          </a:xfrm>
          <a:prstGeom prst="line">
            <a:avLst/>
          </a:prstGeom>
          <a:ln w="38100"/>
        </p:spPr>
        <p:style>
          <a:lnRef idx="1">
            <a:schemeClr val="dk1"/>
          </a:lnRef>
          <a:fillRef idx="0">
            <a:schemeClr val="dk1"/>
          </a:fillRef>
          <a:effectRef idx="0">
            <a:schemeClr val="dk1"/>
          </a:effectRef>
          <a:fontRef idx="minor">
            <a:schemeClr val="tx1"/>
          </a:fontRef>
        </p:style>
      </p:cxnSp>
      <p:sp>
        <p:nvSpPr>
          <p:cNvPr id="50" name="Oval 49">
            <a:extLst>
              <a:ext uri="{FF2B5EF4-FFF2-40B4-BE49-F238E27FC236}">
                <a16:creationId xmlns:a16="http://schemas.microsoft.com/office/drawing/2014/main" id="{9FC818FE-5109-4AA6-8A13-AD6696C5316F}"/>
              </a:ext>
            </a:extLst>
          </p:cNvPr>
          <p:cNvSpPr/>
          <p:nvPr/>
        </p:nvSpPr>
        <p:spPr>
          <a:xfrm>
            <a:off x="10779222" y="2739426"/>
            <a:ext cx="181051" cy="189527"/>
          </a:xfrm>
          <a:prstGeom prst="ellipse">
            <a:avLst/>
          </a:prstGeom>
          <a:solidFill>
            <a:schemeClr val="dk1"/>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p>
            <a:pPr algn="ctr"/>
            <a:endParaRPr lang="en-US" sz="1836">
              <a:ln w="0"/>
              <a:solidFill>
                <a:schemeClr val="tx1"/>
              </a:solidFill>
              <a:effectLst>
                <a:outerShdw blurRad="38100" dist="19050" dir="2700000" algn="tl" rotWithShape="0">
                  <a:schemeClr val="dk1">
                    <a:alpha val="40000"/>
                  </a:schemeClr>
                </a:outerShdw>
              </a:effectLst>
            </a:endParaRPr>
          </a:p>
        </p:txBody>
      </p:sp>
      <p:sp>
        <p:nvSpPr>
          <p:cNvPr id="52" name="Rectangle 51">
            <a:extLst>
              <a:ext uri="{FF2B5EF4-FFF2-40B4-BE49-F238E27FC236}">
                <a16:creationId xmlns:a16="http://schemas.microsoft.com/office/drawing/2014/main" id="{6937D53F-68A5-4C09-ABCD-C9EE30A786B1}"/>
              </a:ext>
            </a:extLst>
          </p:cNvPr>
          <p:cNvSpPr/>
          <p:nvPr/>
        </p:nvSpPr>
        <p:spPr>
          <a:xfrm>
            <a:off x="9925662" y="3132634"/>
            <a:ext cx="1984738" cy="374846"/>
          </a:xfrm>
          <a:prstGeom prst="rect">
            <a:avLst/>
          </a:prstGeom>
          <a:solidFill>
            <a:schemeClr val="accent1"/>
          </a:solidFill>
        </p:spPr>
        <p:txBody>
          <a:bodyPr wrap="square" lIns="91440" tIns="45720" rIns="91440" bIns="45720" anchor="t">
            <a:spAutoFit/>
          </a:bodyPr>
          <a:lstStyle/>
          <a:p>
            <a:r>
              <a:rPr lang="en-US" sz="1836" dirty="0">
                <a:solidFill>
                  <a:schemeClr val="bg1"/>
                </a:solidFill>
                <a:latin typeface="Franklin Gothic Medium" panose="020B0603020102020204" pitchFamily="34" charset="0"/>
                <a:ea typeface="MS PGothic" pitchFamily="34" charset="-128"/>
                <a:cs typeface="Arial"/>
              </a:rPr>
              <a:t>Reinforce &amp; Build</a:t>
            </a:r>
          </a:p>
        </p:txBody>
      </p:sp>
      <p:sp>
        <p:nvSpPr>
          <p:cNvPr id="39" name="Rectangle 38">
            <a:extLst>
              <a:ext uri="{FF2B5EF4-FFF2-40B4-BE49-F238E27FC236}">
                <a16:creationId xmlns:a16="http://schemas.microsoft.com/office/drawing/2014/main" id="{BFBC4F99-7554-4645-9E68-0F431851A40C}"/>
              </a:ext>
            </a:extLst>
          </p:cNvPr>
          <p:cNvSpPr/>
          <p:nvPr/>
        </p:nvSpPr>
        <p:spPr>
          <a:xfrm>
            <a:off x="13165253" y="-412773"/>
            <a:ext cx="2181089" cy="1052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Tree>
    <p:extLst>
      <p:ext uri="{BB962C8B-B14F-4D97-AF65-F5344CB8AC3E}">
        <p14:creationId xmlns:p14="http://schemas.microsoft.com/office/powerpoint/2010/main" val="32673229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DEEA8C03-022B-EB1D-5134-87604D7FAA2E}"/>
              </a:ext>
            </a:extLst>
          </p:cNvPr>
          <p:cNvSpPr txBox="1">
            <a:spLocks/>
          </p:cNvSpPr>
          <p:nvPr/>
        </p:nvSpPr>
        <p:spPr>
          <a:xfrm>
            <a:off x="458368" y="536488"/>
            <a:ext cx="11520907" cy="826376"/>
          </a:xfrm>
          <a:prstGeom prst="rect">
            <a:avLst/>
          </a:prstGeom>
        </p:spPr>
        <p:txBody>
          <a:bodyPr vert="horz" wrap="square" lIns="0" tIns="0" rIns="0" bIns="0" rtlCol="0" anchor="t">
            <a:noAutofit/>
          </a:bodyPr>
          <a:lstStyle>
            <a:lvl1pPr algn="l" defTabSz="932742" rtl="0" eaLnBrk="1" latinLnBrk="0" hangingPunct="1">
              <a:lnSpc>
                <a:spcPct val="75000"/>
              </a:lnSpc>
              <a:spcBef>
                <a:spcPct val="0"/>
              </a:spcBef>
              <a:buNone/>
              <a:defRPr lang="en-GB" sz="4200" b="0" kern="1200" cap="none" spc="-102" baseline="0" dirty="0">
                <a:ln w="3175">
                  <a:noFill/>
                </a:ln>
                <a:solidFill>
                  <a:schemeClr val="bg1"/>
                </a:solidFill>
                <a:effectLst/>
                <a:latin typeface="+mj-lt"/>
                <a:ea typeface="+mn-ea"/>
                <a:cs typeface="Segoe UI" pitchFamily="34" charset="0"/>
              </a:defRPr>
            </a:lvl1pPr>
          </a:lstStyle>
          <a:p>
            <a:pPr>
              <a:lnSpc>
                <a:spcPct val="90000"/>
              </a:lnSpc>
              <a:spcBef>
                <a:spcPct val="20000"/>
              </a:spcBef>
              <a:buSzPct val="100000"/>
              <a:defRPr/>
            </a:pPr>
            <a:r>
              <a:rPr lang="en-US" sz="6800" spc="-170" dirty="0">
                <a:solidFill>
                  <a:schemeClr val="lt1"/>
                </a:solidFill>
                <a:latin typeface="Franklin Gothic Medium Cond"/>
              </a:rPr>
              <a:t>Today we’re going to… </a:t>
            </a:r>
            <a:r>
              <a:rPr lang="en-US" sz="6800" spc="-170" dirty="0">
                <a:solidFill>
                  <a:srgbClr val="FBD9A0"/>
                </a:solidFill>
                <a:latin typeface="Franklin Gothic Medium Cond"/>
              </a:rPr>
              <a:t>Discuss creation of a ‘compelling ‘why’ for CX education; Review key steps to take, to get a program started; See how to engage learners to maximize learning impact; </a:t>
            </a:r>
            <a:r>
              <a:rPr lang="en-US" sz="6800" spc="-170" dirty="0">
                <a:solidFill>
                  <a:schemeClr val="lt1"/>
                </a:solidFill>
                <a:latin typeface="Franklin Gothic Medium Cond"/>
              </a:rPr>
              <a:t>Share some tools and have a Q&amp;A…</a:t>
            </a:r>
          </a:p>
        </p:txBody>
      </p:sp>
    </p:spTree>
    <p:extLst>
      <p:ext uri="{BB962C8B-B14F-4D97-AF65-F5344CB8AC3E}">
        <p14:creationId xmlns:p14="http://schemas.microsoft.com/office/powerpoint/2010/main" val="2221522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44E2A1-422A-473E-3CF9-AAE321BF25BD}"/>
              </a:ext>
            </a:extLst>
          </p:cNvPr>
          <p:cNvSpPr>
            <a:spLocks noGrp="1"/>
          </p:cNvSpPr>
          <p:nvPr>
            <p:ph type="title"/>
          </p:nvPr>
        </p:nvSpPr>
        <p:spPr>
          <a:xfrm>
            <a:off x="458788" y="343160"/>
            <a:ext cx="11518900" cy="487441"/>
          </a:xfrm>
        </p:spPr>
        <p:txBody>
          <a:bodyPr/>
          <a:lstStyle/>
          <a:p>
            <a:r>
              <a:rPr lang="en-US" sz="4200" dirty="0">
                <a:solidFill>
                  <a:schemeClr val="dk2"/>
                </a:solidFill>
                <a:latin typeface="Franklin Gothic Medium Cond"/>
                <a:cs typeface="Segoe UI"/>
              </a:rPr>
              <a:t>And as promised some tools you can use. </a:t>
            </a:r>
            <a:endParaRPr lang="en-US" sz="4200" dirty="0">
              <a:solidFill>
                <a:schemeClr val="dk2"/>
              </a:solidFill>
              <a:latin typeface="Franklin Gothic Medium Cond"/>
            </a:endParaRPr>
          </a:p>
        </p:txBody>
      </p:sp>
      <p:pic>
        <p:nvPicPr>
          <p:cNvPr id="9" name="Picture 8">
            <a:extLst>
              <a:ext uri="{FF2B5EF4-FFF2-40B4-BE49-F238E27FC236}">
                <a16:creationId xmlns:a16="http://schemas.microsoft.com/office/drawing/2014/main" id="{915181DF-E18D-7E05-3107-613D49FFB80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839075">
            <a:off x="8609419" y="1163116"/>
            <a:ext cx="2760570" cy="2960188"/>
          </a:xfrm>
          <a:prstGeom prst="rect">
            <a:avLst/>
          </a:prstGeom>
        </p:spPr>
      </p:pic>
      <p:pic>
        <p:nvPicPr>
          <p:cNvPr id="7" name="Picture 6">
            <a:extLst>
              <a:ext uri="{FF2B5EF4-FFF2-40B4-BE49-F238E27FC236}">
                <a16:creationId xmlns:a16="http://schemas.microsoft.com/office/drawing/2014/main" id="{56AA3622-35CF-4702-1351-C463B09BF522}"/>
              </a:ext>
            </a:extLst>
          </p:cNvPr>
          <p:cNvPicPr>
            <a:picLocks noChangeAspect="1"/>
          </p:cNvPicPr>
          <p:nvPr/>
        </p:nvPicPr>
        <p:blipFill>
          <a:blip r:embed="rId3"/>
          <a:stretch>
            <a:fillRect/>
          </a:stretch>
        </p:blipFill>
        <p:spPr>
          <a:xfrm>
            <a:off x="5081744" y="4422531"/>
            <a:ext cx="2142259" cy="1205021"/>
          </a:xfrm>
          <a:prstGeom prst="rect">
            <a:avLst/>
          </a:prstGeom>
          <a:ln>
            <a:solidFill>
              <a:schemeClr val="tx1"/>
            </a:solidFill>
          </a:ln>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225E9883-EBB9-403B-9C20-CB2C117F017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092749" y="1458577"/>
            <a:ext cx="2970164" cy="1582769"/>
          </a:xfrm>
          <a:prstGeom prst="rect">
            <a:avLst/>
          </a:prstGeom>
          <a:ln>
            <a:solidFill>
              <a:schemeClr val="tx1"/>
            </a:solidFill>
          </a:ln>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42ADAAA0-B56E-998F-4367-F6F70E2D3ACE}"/>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43656" y="1474936"/>
            <a:ext cx="3102894" cy="2308447"/>
          </a:xfrm>
          <a:prstGeom prst="rect">
            <a:avLst/>
          </a:prstGeom>
          <a:ln>
            <a:solidFill>
              <a:schemeClr val="tx1"/>
            </a:solidFill>
          </a:ln>
          <a:effectLst>
            <a:outerShdw blurRad="50800" dist="38100" dir="2700000" algn="tl" rotWithShape="0">
              <a:prstClr val="black">
                <a:alpha val="40000"/>
              </a:prstClr>
            </a:outerShdw>
          </a:effectLst>
        </p:spPr>
      </p:pic>
      <p:sp>
        <p:nvSpPr>
          <p:cNvPr id="12" name="Oval 11">
            <a:extLst>
              <a:ext uri="{FF2B5EF4-FFF2-40B4-BE49-F238E27FC236}">
                <a16:creationId xmlns:a16="http://schemas.microsoft.com/office/drawing/2014/main" id="{6F6B268C-D989-74D9-8E49-CC923F0AA19F}"/>
              </a:ext>
            </a:extLst>
          </p:cNvPr>
          <p:cNvSpPr/>
          <p:nvPr/>
        </p:nvSpPr>
        <p:spPr bwMode="auto">
          <a:xfrm>
            <a:off x="457200" y="935950"/>
            <a:ext cx="522627" cy="522627"/>
          </a:xfrm>
          <a:prstGeom prst="ellipse">
            <a:avLst/>
          </a:prstGeom>
          <a:solidFill>
            <a:srgbClr val="0093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6800" tIns="136800" rIns="136800" bIns="13680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2800" b="0" i="0" u="none" strike="noStrike" kern="1200" cap="none" spc="0" normalizeH="0" baseline="0" noProof="0" dirty="0">
                <a:ln>
                  <a:noFill/>
                </a:ln>
                <a:gradFill>
                  <a:gsLst>
                    <a:gs pos="0">
                      <a:srgbClr val="F4A111">
                        <a:lumMod val="5000"/>
                        <a:lumOff val="95000"/>
                      </a:srgbClr>
                    </a:gs>
                    <a:gs pos="100000">
                      <a:srgbClr val="FFFFFF"/>
                    </a:gs>
                  </a:gsLst>
                  <a:lin ang="5400000" scaled="1"/>
                </a:gradFill>
                <a:effectLst/>
                <a:uLnTx/>
                <a:uFillTx/>
                <a:latin typeface="Franklin Gothic Demi" panose="020B0703020102020204" pitchFamily="34" charset="0"/>
                <a:ea typeface="Segoe UI" pitchFamily="34" charset="0"/>
                <a:cs typeface="Segoe UI" pitchFamily="34" charset="0"/>
              </a:rPr>
              <a:t>1</a:t>
            </a:r>
          </a:p>
        </p:txBody>
      </p:sp>
      <p:sp>
        <p:nvSpPr>
          <p:cNvPr id="13" name="TextBox 12">
            <a:extLst>
              <a:ext uri="{FF2B5EF4-FFF2-40B4-BE49-F238E27FC236}">
                <a16:creationId xmlns:a16="http://schemas.microsoft.com/office/drawing/2014/main" id="{F0874903-B97E-3F3D-910E-3122C6DBA9CF}"/>
              </a:ext>
            </a:extLst>
          </p:cNvPr>
          <p:cNvSpPr txBox="1"/>
          <p:nvPr/>
        </p:nvSpPr>
        <p:spPr>
          <a:xfrm>
            <a:off x="1043655" y="1072793"/>
            <a:ext cx="3883945" cy="22159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32742"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00938F"/>
                </a:solidFill>
                <a:effectLst/>
                <a:uLnTx/>
                <a:uFillTx/>
                <a:latin typeface="Franklin Gothic Medium" panose="020B0603020102020204" pitchFamily="34" charset="0"/>
                <a:ea typeface="+mn-ea"/>
                <a:cs typeface="+mn-cs"/>
              </a:rPr>
              <a:t>Investment Case</a:t>
            </a:r>
            <a:r>
              <a:rPr lang="en-US" sz="1600" dirty="0">
                <a:solidFill>
                  <a:srgbClr val="00938F"/>
                </a:solidFill>
                <a:latin typeface="Franklin Gothic Medium" panose="020B0603020102020204" pitchFamily="34" charset="0"/>
              </a:rPr>
              <a:t> </a:t>
            </a:r>
            <a:r>
              <a:rPr kumimoji="0" lang="en-US" sz="1600" b="0" i="0" u="none" strike="noStrike" kern="1200" cap="none" spc="0" normalizeH="0" baseline="0" noProof="0" dirty="0">
                <a:ln>
                  <a:noFill/>
                </a:ln>
                <a:solidFill>
                  <a:srgbClr val="00938F"/>
                </a:solidFill>
                <a:effectLst/>
                <a:uLnTx/>
                <a:uFillTx/>
                <a:latin typeface="Franklin Gothic Medium" panose="020B0603020102020204" pitchFamily="34" charset="0"/>
                <a:ea typeface="+mn-ea"/>
                <a:cs typeface="+mn-cs"/>
              </a:rPr>
              <a:t>Framework</a:t>
            </a:r>
          </a:p>
        </p:txBody>
      </p:sp>
      <p:sp>
        <p:nvSpPr>
          <p:cNvPr id="14" name="Oval 13">
            <a:extLst>
              <a:ext uri="{FF2B5EF4-FFF2-40B4-BE49-F238E27FC236}">
                <a16:creationId xmlns:a16="http://schemas.microsoft.com/office/drawing/2014/main" id="{83AB2686-3A14-99F8-079C-6C39D66A9C5E}"/>
              </a:ext>
            </a:extLst>
          </p:cNvPr>
          <p:cNvSpPr/>
          <p:nvPr/>
        </p:nvSpPr>
        <p:spPr bwMode="auto">
          <a:xfrm>
            <a:off x="4430211" y="907168"/>
            <a:ext cx="522627" cy="522627"/>
          </a:xfrm>
          <a:prstGeom prst="ellipse">
            <a:avLst/>
          </a:prstGeom>
          <a:solidFill>
            <a:srgbClr val="0093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6800" tIns="136800" rIns="136800" bIns="13680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2800" b="0" i="0" u="none" strike="noStrike" kern="1200" cap="none" spc="0" normalizeH="0" baseline="0" noProof="0" dirty="0">
                <a:ln>
                  <a:noFill/>
                </a:ln>
                <a:gradFill>
                  <a:gsLst>
                    <a:gs pos="0">
                      <a:srgbClr val="F4A111">
                        <a:lumMod val="5000"/>
                        <a:lumOff val="95000"/>
                      </a:srgbClr>
                    </a:gs>
                    <a:gs pos="100000">
                      <a:srgbClr val="FFFFFF"/>
                    </a:gs>
                  </a:gsLst>
                  <a:lin ang="5400000" scaled="1"/>
                </a:gradFill>
                <a:effectLst/>
                <a:uLnTx/>
                <a:uFillTx/>
                <a:latin typeface="Franklin Gothic Demi" panose="020B0703020102020204" pitchFamily="34" charset="0"/>
                <a:ea typeface="Segoe UI" pitchFamily="34" charset="0"/>
                <a:cs typeface="Segoe UI" pitchFamily="34" charset="0"/>
              </a:rPr>
              <a:t>2</a:t>
            </a:r>
          </a:p>
        </p:txBody>
      </p:sp>
      <p:sp>
        <p:nvSpPr>
          <p:cNvPr id="15" name="TextBox 14">
            <a:extLst>
              <a:ext uri="{FF2B5EF4-FFF2-40B4-BE49-F238E27FC236}">
                <a16:creationId xmlns:a16="http://schemas.microsoft.com/office/drawing/2014/main" id="{69C9C2F9-2D80-38AC-880A-A808276594EF}"/>
              </a:ext>
            </a:extLst>
          </p:cNvPr>
          <p:cNvSpPr txBox="1"/>
          <p:nvPr/>
        </p:nvSpPr>
        <p:spPr>
          <a:xfrm>
            <a:off x="5092749" y="1113815"/>
            <a:ext cx="2928215" cy="22159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32742"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00938F"/>
                </a:solidFill>
                <a:effectLst/>
                <a:uLnTx/>
                <a:uFillTx/>
                <a:latin typeface="Franklin Gothic Medium" panose="020B0603020102020204" pitchFamily="34" charset="0"/>
                <a:ea typeface="+mn-ea"/>
                <a:cs typeface="+mn-cs"/>
              </a:rPr>
              <a:t>Storytelling Template</a:t>
            </a:r>
          </a:p>
        </p:txBody>
      </p:sp>
      <p:sp>
        <p:nvSpPr>
          <p:cNvPr id="16" name="Oval 15">
            <a:extLst>
              <a:ext uri="{FF2B5EF4-FFF2-40B4-BE49-F238E27FC236}">
                <a16:creationId xmlns:a16="http://schemas.microsoft.com/office/drawing/2014/main" id="{8A67D630-2F47-6E3E-12D6-67C0BD940B3B}"/>
              </a:ext>
            </a:extLst>
          </p:cNvPr>
          <p:cNvSpPr/>
          <p:nvPr/>
        </p:nvSpPr>
        <p:spPr bwMode="auto">
          <a:xfrm>
            <a:off x="438014" y="3898907"/>
            <a:ext cx="522627" cy="522627"/>
          </a:xfrm>
          <a:prstGeom prst="ellipse">
            <a:avLst/>
          </a:prstGeom>
          <a:solidFill>
            <a:srgbClr val="0093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6800" tIns="136800" rIns="136800" bIns="13680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2800" b="0" i="0" u="none" strike="noStrike" kern="1200" cap="none" spc="0" normalizeH="0" baseline="0" noProof="0" dirty="0">
                <a:ln>
                  <a:noFill/>
                </a:ln>
                <a:gradFill>
                  <a:gsLst>
                    <a:gs pos="0">
                      <a:srgbClr val="F4A111">
                        <a:lumMod val="5000"/>
                        <a:lumOff val="95000"/>
                      </a:srgbClr>
                    </a:gs>
                    <a:gs pos="100000">
                      <a:srgbClr val="FFFFFF"/>
                    </a:gs>
                  </a:gsLst>
                  <a:lin ang="5400000" scaled="1"/>
                </a:gradFill>
                <a:effectLst/>
                <a:uLnTx/>
                <a:uFillTx/>
                <a:latin typeface="Franklin Gothic Demi" panose="020B0703020102020204" pitchFamily="34" charset="0"/>
                <a:ea typeface="Segoe UI" pitchFamily="34" charset="0"/>
                <a:cs typeface="Segoe UI" pitchFamily="34" charset="0"/>
              </a:rPr>
              <a:t>4</a:t>
            </a:r>
          </a:p>
        </p:txBody>
      </p:sp>
      <p:sp>
        <p:nvSpPr>
          <p:cNvPr id="17" name="TextBox 16">
            <a:extLst>
              <a:ext uri="{FF2B5EF4-FFF2-40B4-BE49-F238E27FC236}">
                <a16:creationId xmlns:a16="http://schemas.microsoft.com/office/drawing/2014/main" id="{0CA15575-34DD-8E5B-02F2-57740B00D035}"/>
              </a:ext>
            </a:extLst>
          </p:cNvPr>
          <p:cNvSpPr txBox="1"/>
          <p:nvPr/>
        </p:nvSpPr>
        <p:spPr>
          <a:xfrm>
            <a:off x="1043655" y="4019391"/>
            <a:ext cx="3555570" cy="22159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32742"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00938F"/>
                </a:solidFill>
                <a:effectLst/>
                <a:uLnTx/>
                <a:uFillTx/>
                <a:latin typeface="Franklin Gothic Medium" panose="020B0603020102020204" pitchFamily="34" charset="0"/>
                <a:ea typeface="+mn-ea"/>
                <a:cs typeface="+mn-cs"/>
              </a:rPr>
              <a:t>Employee Actions ROI Calculator</a:t>
            </a:r>
          </a:p>
        </p:txBody>
      </p:sp>
      <p:pic>
        <p:nvPicPr>
          <p:cNvPr id="18" name="Picture 17">
            <a:extLst>
              <a:ext uri="{FF2B5EF4-FFF2-40B4-BE49-F238E27FC236}">
                <a16:creationId xmlns:a16="http://schemas.microsoft.com/office/drawing/2014/main" id="{A63CF684-62F4-1C1F-CC1E-F7647CB28E48}"/>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087222" y="4421534"/>
            <a:ext cx="3124070" cy="1500508"/>
          </a:xfrm>
          <a:prstGeom prst="rect">
            <a:avLst/>
          </a:prstGeom>
          <a:ln>
            <a:solidFill>
              <a:schemeClr val="tx1"/>
            </a:solidFill>
          </a:ln>
          <a:effectLst>
            <a:outerShdw blurRad="50800" dist="38100" dir="2700000" algn="tl" rotWithShape="0">
              <a:prstClr val="black">
                <a:alpha val="40000"/>
              </a:prstClr>
            </a:outerShdw>
          </a:effectLst>
        </p:spPr>
      </p:pic>
      <p:sp>
        <p:nvSpPr>
          <p:cNvPr id="20" name="Oval 19">
            <a:extLst>
              <a:ext uri="{FF2B5EF4-FFF2-40B4-BE49-F238E27FC236}">
                <a16:creationId xmlns:a16="http://schemas.microsoft.com/office/drawing/2014/main" id="{B4AEBA83-5037-0249-9336-F1E529AD3C4D}"/>
              </a:ext>
            </a:extLst>
          </p:cNvPr>
          <p:cNvSpPr/>
          <p:nvPr/>
        </p:nvSpPr>
        <p:spPr bwMode="auto">
          <a:xfrm>
            <a:off x="8238033" y="907168"/>
            <a:ext cx="522627" cy="522627"/>
          </a:xfrm>
          <a:prstGeom prst="ellipse">
            <a:avLst/>
          </a:prstGeom>
          <a:solidFill>
            <a:srgbClr val="0093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6800" tIns="136800" rIns="136800" bIns="13680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2800" b="0" i="0" u="none" strike="noStrike" kern="1200" cap="none" spc="0" normalizeH="0" baseline="0" noProof="0" dirty="0">
                <a:ln>
                  <a:noFill/>
                </a:ln>
                <a:gradFill>
                  <a:gsLst>
                    <a:gs pos="0">
                      <a:srgbClr val="F4A111">
                        <a:lumMod val="5000"/>
                        <a:lumOff val="95000"/>
                      </a:srgbClr>
                    </a:gs>
                    <a:gs pos="100000">
                      <a:srgbClr val="FFFFFF"/>
                    </a:gs>
                  </a:gsLst>
                  <a:lin ang="5400000" scaled="1"/>
                </a:gradFill>
                <a:effectLst/>
                <a:uLnTx/>
                <a:uFillTx/>
                <a:latin typeface="Franklin Gothic Demi" panose="020B0703020102020204" pitchFamily="34" charset="0"/>
                <a:ea typeface="Segoe UI" pitchFamily="34" charset="0"/>
                <a:cs typeface="Segoe UI" pitchFamily="34" charset="0"/>
              </a:rPr>
              <a:t>3</a:t>
            </a:r>
          </a:p>
        </p:txBody>
      </p:sp>
      <p:sp>
        <p:nvSpPr>
          <p:cNvPr id="21" name="TextBox 20">
            <a:extLst>
              <a:ext uri="{FF2B5EF4-FFF2-40B4-BE49-F238E27FC236}">
                <a16:creationId xmlns:a16="http://schemas.microsoft.com/office/drawing/2014/main" id="{6A569905-2C8D-C55D-35B3-08FC32D0BEA6}"/>
              </a:ext>
            </a:extLst>
          </p:cNvPr>
          <p:cNvSpPr txBox="1"/>
          <p:nvPr/>
        </p:nvSpPr>
        <p:spPr>
          <a:xfrm>
            <a:off x="8889324" y="1113815"/>
            <a:ext cx="3315667" cy="22159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32742"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00938F"/>
                </a:solidFill>
                <a:effectLst/>
                <a:uLnTx/>
                <a:uFillTx/>
                <a:latin typeface="Franklin Gothic Medium" panose="020B0603020102020204" pitchFamily="34" charset="0"/>
                <a:ea typeface="+mn-ea"/>
                <a:cs typeface="+mn-cs"/>
              </a:rPr>
              <a:t>CX Learning Readiness Assessment</a:t>
            </a:r>
          </a:p>
        </p:txBody>
      </p:sp>
      <p:sp>
        <p:nvSpPr>
          <p:cNvPr id="22" name="Oval 21">
            <a:extLst>
              <a:ext uri="{FF2B5EF4-FFF2-40B4-BE49-F238E27FC236}">
                <a16:creationId xmlns:a16="http://schemas.microsoft.com/office/drawing/2014/main" id="{BB86B0C4-2D4F-3362-5C5F-76DD9C70676E}"/>
              </a:ext>
            </a:extLst>
          </p:cNvPr>
          <p:cNvSpPr/>
          <p:nvPr/>
        </p:nvSpPr>
        <p:spPr bwMode="auto">
          <a:xfrm>
            <a:off x="4457631" y="3898907"/>
            <a:ext cx="522627" cy="522627"/>
          </a:xfrm>
          <a:prstGeom prst="ellipse">
            <a:avLst/>
          </a:prstGeom>
          <a:solidFill>
            <a:srgbClr val="0093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6800" tIns="136800" rIns="136800" bIns="13680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2800" b="0" i="0" u="none" strike="noStrike" kern="1200" cap="none" spc="0" normalizeH="0" baseline="0" noProof="0" dirty="0">
                <a:ln>
                  <a:noFill/>
                </a:ln>
                <a:gradFill>
                  <a:gsLst>
                    <a:gs pos="0">
                      <a:srgbClr val="F4A111">
                        <a:lumMod val="5000"/>
                        <a:lumOff val="95000"/>
                      </a:srgbClr>
                    </a:gs>
                    <a:gs pos="100000">
                      <a:srgbClr val="FFFFFF"/>
                    </a:gs>
                  </a:gsLst>
                  <a:lin ang="5400000" scaled="1"/>
                </a:gradFill>
                <a:effectLst/>
                <a:uLnTx/>
                <a:uFillTx/>
                <a:latin typeface="Franklin Gothic Demi" panose="020B0703020102020204" pitchFamily="34" charset="0"/>
                <a:ea typeface="Segoe UI" pitchFamily="34" charset="0"/>
                <a:cs typeface="Segoe UI" pitchFamily="34" charset="0"/>
              </a:rPr>
              <a:t>5</a:t>
            </a:r>
          </a:p>
        </p:txBody>
      </p:sp>
      <p:sp>
        <p:nvSpPr>
          <p:cNvPr id="23" name="TextBox 22">
            <a:extLst>
              <a:ext uri="{FF2B5EF4-FFF2-40B4-BE49-F238E27FC236}">
                <a16:creationId xmlns:a16="http://schemas.microsoft.com/office/drawing/2014/main" id="{31EF3422-C712-7EB6-6E4B-86470A8D9A82}"/>
              </a:ext>
            </a:extLst>
          </p:cNvPr>
          <p:cNvSpPr txBox="1"/>
          <p:nvPr/>
        </p:nvSpPr>
        <p:spPr>
          <a:xfrm>
            <a:off x="5063272" y="4019391"/>
            <a:ext cx="7052528" cy="22159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32742" rtl="0" eaLnBrk="1" fontAlgn="auto" latinLnBrk="0" hangingPunct="1">
              <a:lnSpc>
                <a:spcPct val="90000"/>
              </a:lnSpc>
              <a:spcBef>
                <a:spcPts val="0"/>
              </a:spcBef>
              <a:spcAft>
                <a:spcPts val="600"/>
              </a:spcAft>
              <a:buClrTx/>
              <a:buSzTx/>
              <a:buFontTx/>
              <a:buNone/>
              <a:tabLst/>
              <a:defRPr/>
            </a:pPr>
            <a:r>
              <a:rPr lang="en-US" sz="1600" dirty="0">
                <a:solidFill>
                  <a:srgbClr val="00938F"/>
                </a:solidFill>
                <a:latin typeface="Franklin Gothic Medium" panose="020B0603020102020204" pitchFamily="34" charset="0"/>
              </a:rPr>
              <a:t>Other Frameworks</a:t>
            </a:r>
            <a:r>
              <a:rPr kumimoji="0" lang="en-US" sz="1600" b="0" i="0" u="none" strike="noStrike" kern="1200" cap="none" spc="0" normalizeH="0" baseline="0" noProof="0" dirty="0">
                <a:ln>
                  <a:noFill/>
                </a:ln>
                <a:solidFill>
                  <a:srgbClr val="00938F"/>
                </a:solidFill>
                <a:effectLst/>
                <a:uLnTx/>
                <a:uFillTx/>
                <a:latin typeface="Franklin Gothic Medium" panose="020B0603020102020204" pitchFamily="34" charset="0"/>
                <a:ea typeface="+mn-ea"/>
                <a:cs typeface="+mn-cs"/>
              </a:rPr>
              <a:t>, Exercises, eLearning, and Models in this Presentation…</a:t>
            </a:r>
          </a:p>
        </p:txBody>
      </p:sp>
      <p:pic>
        <p:nvPicPr>
          <p:cNvPr id="29" name="Picture 28">
            <a:extLst>
              <a:ext uri="{FF2B5EF4-FFF2-40B4-BE49-F238E27FC236}">
                <a16:creationId xmlns:a16="http://schemas.microsoft.com/office/drawing/2014/main" id="{8A5BAE31-FD90-48B5-65C9-6CB0ADD9F9FC}"/>
              </a:ext>
            </a:extLst>
          </p:cNvPr>
          <p:cNvPicPr>
            <a:picLocks noChangeAspect="1"/>
          </p:cNvPicPr>
          <p:nvPr/>
        </p:nvPicPr>
        <p:blipFill>
          <a:blip r:embed="rId7"/>
          <a:stretch>
            <a:fillRect/>
          </a:stretch>
        </p:blipFill>
        <p:spPr>
          <a:xfrm>
            <a:off x="6026653" y="4664231"/>
            <a:ext cx="2582543" cy="1171477"/>
          </a:xfrm>
          <a:prstGeom prst="rect">
            <a:avLst/>
          </a:prstGeom>
          <a:ln>
            <a:solidFill>
              <a:schemeClr val="tx1"/>
            </a:solidFill>
          </a:ln>
          <a:effectLst>
            <a:outerShdw blurRad="50800" dist="38100" dir="2700000" algn="tl" rotWithShape="0">
              <a:prstClr val="black">
                <a:alpha val="40000"/>
              </a:prstClr>
            </a:outerShdw>
          </a:effectLst>
        </p:spPr>
      </p:pic>
      <p:pic>
        <p:nvPicPr>
          <p:cNvPr id="27" name="Picture 26">
            <a:extLst>
              <a:ext uri="{FF2B5EF4-FFF2-40B4-BE49-F238E27FC236}">
                <a16:creationId xmlns:a16="http://schemas.microsoft.com/office/drawing/2014/main" id="{B0CABF7F-9C0C-C164-51EF-97D4D2CB106D}"/>
              </a:ext>
            </a:extLst>
          </p:cNvPr>
          <p:cNvPicPr>
            <a:picLocks noChangeAspect="1"/>
          </p:cNvPicPr>
          <p:nvPr/>
        </p:nvPicPr>
        <p:blipFill rotWithShape="1">
          <a:blip r:embed="rId8"/>
          <a:srcRect t="12673"/>
          <a:stretch/>
        </p:blipFill>
        <p:spPr>
          <a:xfrm>
            <a:off x="7411846" y="4872387"/>
            <a:ext cx="2435696" cy="1187881"/>
          </a:xfrm>
          <a:prstGeom prst="rect">
            <a:avLst/>
          </a:prstGeom>
          <a:ln>
            <a:solidFill>
              <a:schemeClr val="tx1"/>
            </a:solidFill>
          </a:ln>
          <a:effectLst>
            <a:outerShdw blurRad="50800" dist="38100" dir="2700000" algn="tl" rotWithShape="0">
              <a:prstClr val="black">
                <a:alpha val="40000"/>
              </a:prstClr>
            </a:outerShdw>
          </a:effectLst>
        </p:spPr>
      </p:pic>
      <p:pic>
        <p:nvPicPr>
          <p:cNvPr id="30" name="Picture 29">
            <a:extLst>
              <a:ext uri="{FF2B5EF4-FFF2-40B4-BE49-F238E27FC236}">
                <a16:creationId xmlns:a16="http://schemas.microsoft.com/office/drawing/2014/main" id="{CD259548-AFA3-1580-16C3-458CB173BCD3}"/>
              </a:ext>
            </a:extLst>
          </p:cNvPr>
          <p:cNvPicPr>
            <a:picLocks noChangeAspect="1"/>
          </p:cNvPicPr>
          <p:nvPr/>
        </p:nvPicPr>
        <p:blipFill>
          <a:blip r:embed="rId9"/>
          <a:stretch>
            <a:fillRect/>
          </a:stretch>
        </p:blipFill>
        <p:spPr>
          <a:xfrm>
            <a:off x="8650192" y="5096947"/>
            <a:ext cx="2409609" cy="1184470"/>
          </a:xfrm>
          <a:prstGeom prst="rect">
            <a:avLst/>
          </a:prstGeom>
          <a:ln>
            <a:solidFill>
              <a:schemeClr val="tx1"/>
            </a:solidFill>
          </a:ln>
          <a:effectLst>
            <a:outerShdw blurRad="50800" dist="38100" dir="2700000" algn="tl" rotWithShape="0">
              <a:prstClr val="black">
                <a:alpha val="40000"/>
              </a:prstClr>
            </a:outerShdw>
          </a:effectLst>
        </p:spPr>
      </p:pic>
      <p:pic>
        <p:nvPicPr>
          <p:cNvPr id="31" name="Picture 30">
            <a:extLst>
              <a:ext uri="{FF2B5EF4-FFF2-40B4-BE49-F238E27FC236}">
                <a16:creationId xmlns:a16="http://schemas.microsoft.com/office/drawing/2014/main" id="{1AE04F81-1FB9-C1B8-FA87-2E94E318516D}"/>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9862451" y="5318095"/>
            <a:ext cx="2141324" cy="1192780"/>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77755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a16="http://schemas.microsoft.com/office/drawing/2014/main"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6D6EC09-AC14-D540-9F92-7DD34E58C770}"/>
              </a:ext>
            </a:extLst>
          </p:cNvPr>
          <p:cNvSpPr txBox="1"/>
          <p:nvPr/>
        </p:nvSpPr>
        <p:spPr>
          <a:xfrm>
            <a:off x="427860" y="222700"/>
            <a:ext cx="10952036" cy="757022"/>
          </a:xfrm>
          <a:prstGeom prst="rect">
            <a:avLst/>
          </a:prstGeom>
        </p:spPr>
        <p:txBody>
          <a:bodyPr vert="horz" wrap="square" lIns="0" tIns="0" rIns="0" bIns="0" rtlCol="0" anchor="t">
            <a:noAutofit/>
          </a:bodyPr>
          <a:lstStyle>
            <a:lvl1pPr>
              <a:lnSpc>
                <a:spcPct val="90000"/>
              </a:lnSpc>
              <a:spcBef>
                <a:spcPct val="0"/>
              </a:spcBef>
              <a:buNone/>
              <a:defRPr lang="en-US" sz="4800" b="0" cap="none" spc="-140" baseline="0">
                <a:ln w="3175">
                  <a:noFill/>
                </a:ln>
                <a:effectLst/>
                <a:latin typeface="Franklin Gothic Medium Cond" panose="020B0606030402020204" pitchFamily="34" charset="0"/>
                <a:cs typeface="Segoe UI" pitchFamily="34" charset="0"/>
              </a:defRPr>
            </a:lvl1pPr>
          </a:lstStyle>
          <a:p>
            <a:r>
              <a:rPr lang="en-US" sz="4200" dirty="0">
                <a:solidFill>
                  <a:schemeClr val="dk2"/>
                </a:solidFill>
                <a:latin typeface="Franklin Gothic Medium Cond"/>
                <a:cs typeface="Segoe UI"/>
              </a:rPr>
              <a:t>Some best practices to keep in mind… and let’s chat!  </a:t>
            </a:r>
            <a:endParaRPr lang="en-US" sz="4200" dirty="0">
              <a:solidFill>
                <a:schemeClr val="dk2"/>
              </a:solidFill>
              <a:latin typeface="Franklin Gothic Medium Cond"/>
            </a:endParaRPr>
          </a:p>
        </p:txBody>
      </p:sp>
      <p:sp>
        <p:nvSpPr>
          <p:cNvPr id="5" name="Rectangle 4">
            <a:extLst>
              <a:ext uri="{FF2B5EF4-FFF2-40B4-BE49-F238E27FC236}">
                <a16:creationId xmlns:a16="http://schemas.microsoft.com/office/drawing/2014/main" id="{5D9875DB-B5F0-453F-A551-56F39E4E88AC}"/>
              </a:ext>
            </a:extLst>
          </p:cNvPr>
          <p:cNvSpPr/>
          <p:nvPr/>
        </p:nvSpPr>
        <p:spPr>
          <a:xfrm>
            <a:off x="427860" y="1144641"/>
            <a:ext cx="2747572" cy="2352621"/>
          </a:xfrm>
          <a:prstGeom prst="rect">
            <a:avLst/>
          </a:prstGeom>
          <a:solidFill>
            <a:srgbClr val="00938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defTabSz="932239">
              <a:defRPr/>
            </a:pPr>
            <a:r>
              <a:rPr lang="en-US" sz="2200" dirty="0">
                <a:solidFill>
                  <a:srgbClr val="FFFFFF"/>
                </a:solidFill>
                <a:latin typeface="Franklin Gothic Medium" panose="020B0603020102020204" pitchFamily="34" charset="0"/>
                <a:cs typeface="Calibri Light"/>
              </a:rPr>
              <a:t>Purpose- and </a:t>
            </a:r>
            <a:br>
              <a:rPr lang="en-US" sz="2200" dirty="0">
                <a:solidFill>
                  <a:srgbClr val="FFFFFF"/>
                </a:solidFill>
                <a:latin typeface="Franklin Gothic Medium" panose="020B0603020102020204" pitchFamily="34" charset="0"/>
                <a:cs typeface="Calibri Light"/>
              </a:rPr>
            </a:br>
            <a:r>
              <a:rPr lang="en-US" sz="2200" dirty="0">
                <a:solidFill>
                  <a:srgbClr val="FFFFFF"/>
                </a:solidFill>
                <a:latin typeface="Franklin Gothic Medium" panose="020B0603020102020204" pitchFamily="34" charset="0"/>
                <a:cs typeface="Calibri Light"/>
              </a:rPr>
              <a:t>Needs-based culture: </a:t>
            </a:r>
            <a:br>
              <a:rPr lang="en-US" sz="2200" dirty="0">
                <a:latin typeface="Franklin Gothic Medium" panose="020B0603020102020204" pitchFamily="34" charset="0"/>
              </a:rPr>
            </a:br>
            <a:r>
              <a:rPr lang="en-US" sz="2200" dirty="0">
                <a:solidFill>
                  <a:srgbClr val="FFFFFF"/>
                </a:solidFill>
                <a:latin typeface="Franklin Gothic Medium" panose="020B0603020102020204" pitchFamily="34" charset="0"/>
                <a:cs typeface="Calibri Light"/>
              </a:rPr>
              <a:t>Learning impacts </a:t>
            </a:r>
          </a:p>
        </p:txBody>
      </p:sp>
      <p:sp>
        <p:nvSpPr>
          <p:cNvPr id="6" name="Rectangle 5">
            <a:extLst>
              <a:ext uri="{FF2B5EF4-FFF2-40B4-BE49-F238E27FC236}">
                <a16:creationId xmlns:a16="http://schemas.microsoft.com/office/drawing/2014/main" id="{39D40C38-0D3E-44C5-8850-089DC6B88101}"/>
              </a:ext>
            </a:extLst>
          </p:cNvPr>
          <p:cNvSpPr/>
          <p:nvPr/>
        </p:nvSpPr>
        <p:spPr>
          <a:xfrm>
            <a:off x="3404905" y="1144641"/>
            <a:ext cx="2708861" cy="2352621"/>
          </a:xfrm>
          <a:prstGeom prst="rect">
            <a:avLst/>
          </a:prstGeom>
          <a:solidFill>
            <a:srgbClr val="0093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32239">
              <a:defRPr/>
            </a:pPr>
            <a:r>
              <a:rPr lang="en-US" sz="2200" dirty="0">
                <a:solidFill>
                  <a:srgbClr val="FFFFFF"/>
                </a:solidFill>
                <a:latin typeface="Franklin Gothic Medium" panose="020B0603020102020204" pitchFamily="34" charset="0"/>
              </a:rPr>
              <a:t>Provide knowledge and skills to deliver great experiences</a:t>
            </a:r>
          </a:p>
        </p:txBody>
      </p:sp>
      <p:sp>
        <p:nvSpPr>
          <p:cNvPr id="7" name="Rectangle 6">
            <a:extLst>
              <a:ext uri="{FF2B5EF4-FFF2-40B4-BE49-F238E27FC236}">
                <a16:creationId xmlns:a16="http://schemas.microsoft.com/office/drawing/2014/main" id="{04D76EA1-5F47-40E7-A479-3354E3E548C2}"/>
              </a:ext>
            </a:extLst>
          </p:cNvPr>
          <p:cNvSpPr/>
          <p:nvPr/>
        </p:nvSpPr>
        <p:spPr>
          <a:xfrm>
            <a:off x="6337660" y="1144641"/>
            <a:ext cx="2708861" cy="2352621"/>
          </a:xfrm>
          <a:prstGeom prst="rect">
            <a:avLst/>
          </a:prstGeom>
          <a:solidFill>
            <a:srgbClr val="0093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32239">
              <a:defRPr/>
            </a:pPr>
            <a:r>
              <a:rPr lang="en-US" sz="2200" dirty="0">
                <a:solidFill>
                  <a:srgbClr val="FFFFFF"/>
                </a:solidFill>
                <a:latin typeface="Franklin Gothic Medium" panose="020B0603020102020204" pitchFamily="34" charset="0"/>
              </a:rPr>
              <a:t>Ensure relevance for every level and role in your organization​</a:t>
            </a:r>
          </a:p>
        </p:txBody>
      </p:sp>
      <p:sp>
        <p:nvSpPr>
          <p:cNvPr id="8" name="Rectangle 7">
            <a:extLst>
              <a:ext uri="{FF2B5EF4-FFF2-40B4-BE49-F238E27FC236}">
                <a16:creationId xmlns:a16="http://schemas.microsoft.com/office/drawing/2014/main" id="{1235764E-910C-4F59-9870-616C8454C3A6}"/>
              </a:ext>
            </a:extLst>
          </p:cNvPr>
          <p:cNvSpPr/>
          <p:nvPr/>
        </p:nvSpPr>
        <p:spPr>
          <a:xfrm>
            <a:off x="9270414" y="1144641"/>
            <a:ext cx="2708861" cy="2352621"/>
          </a:xfrm>
          <a:prstGeom prst="rect">
            <a:avLst/>
          </a:prstGeom>
          <a:solidFill>
            <a:srgbClr val="0093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32239">
              <a:defRPr/>
            </a:pPr>
            <a:r>
              <a:rPr lang="en-US" sz="2200" dirty="0">
                <a:solidFill>
                  <a:srgbClr val="FFFFFF"/>
                </a:solidFill>
                <a:latin typeface="Franklin Gothic Medium" panose="020B0603020102020204" pitchFamily="34" charset="0"/>
              </a:rPr>
              <a:t>Different modalities for different purposes </a:t>
            </a:r>
          </a:p>
        </p:txBody>
      </p:sp>
      <p:sp>
        <p:nvSpPr>
          <p:cNvPr id="9" name="Rectangle 8">
            <a:extLst>
              <a:ext uri="{FF2B5EF4-FFF2-40B4-BE49-F238E27FC236}">
                <a16:creationId xmlns:a16="http://schemas.microsoft.com/office/drawing/2014/main" id="{CDDA6CD9-07E5-4F90-83FE-BC6FDAF0F543}"/>
              </a:ext>
            </a:extLst>
          </p:cNvPr>
          <p:cNvSpPr/>
          <p:nvPr/>
        </p:nvSpPr>
        <p:spPr>
          <a:xfrm>
            <a:off x="432546" y="3740834"/>
            <a:ext cx="2747572" cy="2352621"/>
          </a:xfrm>
          <a:prstGeom prst="rect">
            <a:avLst/>
          </a:prstGeom>
          <a:solidFill>
            <a:srgbClr val="0093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32239">
              <a:defRPr/>
            </a:pPr>
            <a:r>
              <a:rPr lang="en-US" sz="2200" dirty="0">
                <a:solidFill>
                  <a:srgbClr val="FFFFFF"/>
                </a:solidFill>
                <a:latin typeface="Franklin Gothic Medium" panose="020B0603020102020204" pitchFamily="34" charset="0"/>
              </a:rPr>
              <a:t>Contextual “learning and doing” to drive behavioral change</a:t>
            </a:r>
          </a:p>
        </p:txBody>
      </p:sp>
      <p:sp>
        <p:nvSpPr>
          <p:cNvPr id="10" name="Rectangle 9">
            <a:extLst>
              <a:ext uri="{FF2B5EF4-FFF2-40B4-BE49-F238E27FC236}">
                <a16:creationId xmlns:a16="http://schemas.microsoft.com/office/drawing/2014/main" id="{DA0F3C24-8873-4AF2-9B69-2CC2295CE4E1}"/>
              </a:ext>
            </a:extLst>
          </p:cNvPr>
          <p:cNvSpPr/>
          <p:nvPr/>
        </p:nvSpPr>
        <p:spPr>
          <a:xfrm>
            <a:off x="3409591" y="3740834"/>
            <a:ext cx="2708861" cy="2352621"/>
          </a:xfrm>
          <a:prstGeom prst="rect">
            <a:avLst/>
          </a:prstGeom>
          <a:solidFill>
            <a:srgbClr val="0093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32239">
              <a:defRPr/>
            </a:pPr>
            <a:r>
              <a:rPr lang="en-US" sz="2200" dirty="0">
                <a:solidFill>
                  <a:srgbClr val="FFFFFF"/>
                </a:solidFill>
                <a:latin typeface="Franklin Gothic Medium" panose="020B0603020102020204" pitchFamily="34" charset="0"/>
              </a:rPr>
              <a:t>Goals and metrics that link to program and business goals​</a:t>
            </a:r>
          </a:p>
        </p:txBody>
      </p:sp>
      <p:sp>
        <p:nvSpPr>
          <p:cNvPr id="11" name="Rectangle 10">
            <a:extLst>
              <a:ext uri="{FF2B5EF4-FFF2-40B4-BE49-F238E27FC236}">
                <a16:creationId xmlns:a16="http://schemas.microsoft.com/office/drawing/2014/main" id="{7F9A24F6-3334-4508-BC84-9405030BB955}"/>
              </a:ext>
            </a:extLst>
          </p:cNvPr>
          <p:cNvSpPr/>
          <p:nvPr/>
        </p:nvSpPr>
        <p:spPr>
          <a:xfrm>
            <a:off x="6337660" y="3740834"/>
            <a:ext cx="2708861" cy="2352621"/>
          </a:xfrm>
          <a:prstGeom prst="rect">
            <a:avLst/>
          </a:prstGeom>
          <a:solidFill>
            <a:srgbClr val="0093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32239">
              <a:defRPr/>
            </a:pPr>
            <a:r>
              <a:rPr lang="en-US" sz="2200" dirty="0">
                <a:solidFill>
                  <a:srgbClr val="FFFFFF"/>
                </a:solidFill>
                <a:latin typeface="Franklin Gothic Medium" panose="020B0603020102020204" pitchFamily="34" charset="0"/>
                <a:cs typeface="Calibri Light"/>
              </a:rPr>
              <a:t>Change leadership, </a:t>
            </a:r>
            <a:endParaRPr lang="en-US" sz="2200" dirty="0">
              <a:latin typeface="Franklin Gothic Medium" panose="020B0603020102020204" pitchFamily="34" charset="0"/>
            </a:endParaRPr>
          </a:p>
          <a:p>
            <a:pPr algn="ctr" defTabSz="932239">
              <a:defRPr/>
            </a:pPr>
            <a:r>
              <a:rPr lang="en-US" sz="2200" dirty="0">
                <a:solidFill>
                  <a:srgbClr val="FFFFFF"/>
                </a:solidFill>
                <a:latin typeface="Franklin Gothic Medium" panose="020B0603020102020204" pitchFamily="34" charset="0"/>
                <a:cs typeface="Calibri Light"/>
              </a:rPr>
              <a:t>advocates, and communication plan</a:t>
            </a:r>
            <a:endParaRPr lang="en-US" sz="2200" dirty="0">
              <a:latin typeface="Franklin Gothic Medium" panose="020B0603020102020204" pitchFamily="34" charset="0"/>
            </a:endParaRPr>
          </a:p>
        </p:txBody>
      </p:sp>
      <p:sp>
        <p:nvSpPr>
          <p:cNvPr id="4" name="Rectangle 3">
            <a:extLst>
              <a:ext uri="{FF2B5EF4-FFF2-40B4-BE49-F238E27FC236}">
                <a16:creationId xmlns:a16="http://schemas.microsoft.com/office/drawing/2014/main" id="{F4A4A194-A516-ED1B-B8DE-89F5D38B96C5}"/>
              </a:ext>
            </a:extLst>
          </p:cNvPr>
          <p:cNvSpPr/>
          <p:nvPr/>
        </p:nvSpPr>
        <p:spPr>
          <a:xfrm>
            <a:off x="9267825" y="3740833"/>
            <a:ext cx="2708861" cy="2352621"/>
          </a:xfrm>
          <a:prstGeom prst="rect">
            <a:avLst/>
          </a:prstGeom>
          <a:solidFill>
            <a:srgbClr val="0093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32239">
              <a:defRPr/>
            </a:pPr>
            <a:r>
              <a:rPr lang="en-US" sz="2200" dirty="0">
                <a:solidFill>
                  <a:srgbClr val="FFFFFF"/>
                </a:solidFill>
                <a:latin typeface="Franklin Gothic Medium" panose="020B0603020102020204" pitchFamily="34" charset="0"/>
                <a:cs typeface="Calibri Light"/>
              </a:rPr>
              <a:t>Set context at the start and continue to reinforce and assess​</a:t>
            </a:r>
          </a:p>
        </p:txBody>
      </p:sp>
    </p:spTree>
    <p:extLst>
      <p:ext uri="{BB962C8B-B14F-4D97-AF65-F5344CB8AC3E}">
        <p14:creationId xmlns:p14="http://schemas.microsoft.com/office/powerpoint/2010/main" val="3184632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07E61A-1823-A5F4-522D-C9115491144C}"/>
              </a:ext>
            </a:extLst>
          </p:cNvPr>
          <p:cNvSpPr>
            <a:spLocks noGrp="1"/>
          </p:cNvSpPr>
          <p:nvPr>
            <p:ph type="title"/>
          </p:nvPr>
        </p:nvSpPr>
        <p:spPr>
          <a:xfrm>
            <a:off x="458237" y="5380687"/>
            <a:ext cx="11520000" cy="741742"/>
          </a:xfrm>
        </p:spPr>
        <p:txBody>
          <a:bodyPr/>
          <a:lstStyle/>
          <a:p>
            <a:r>
              <a:rPr lang="en-US" dirty="0"/>
              <a:t>Tools, Templates, and Frameworks</a:t>
            </a:r>
          </a:p>
        </p:txBody>
      </p:sp>
    </p:spTree>
    <p:extLst>
      <p:ext uri="{BB962C8B-B14F-4D97-AF65-F5344CB8AC3E}">
        <p14:creationId xmlns:p14="http://schemas.microsoft.com/office/powerpoint/2010/main" val="141903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44E2A1-422A-473E-3CF9-AAE321BF25BD}"/>
              </a:ext>
            </a:extLst>
          </p:cNvPr>
          <p:cNvSpPr>
            <a:spLocks noGrp="1"/>
          </p:cNvSpPr>
          <p:nvPr>
            <p:ph type="title"/>
          </p:nvPr>
        </p:nvSpPr>
        <p:spPr>
          <a:xfrm>
            <a:off x="458788" y="343160"/>
            <a:ext cx="11518900" cy="487441"/>
          </a:xfrm>
        </p:spPr>
        <p:txBody>
          <a:bodyPr/>
          <a:lstStyle/>
          <a:p>
            <a:r>
              <a:rPr lang="en-US" sz="4200" dirty="0">
                <a:solidFill>
                  <a:schemeClr val="dk2"/>
                </a:solidFill>
                <a:latin typeface="Franklin Gothic Medium Cond"/>
                <a:cs typeface="Segoe UI"/>
              </a:rPr>
              <a:t>And as promised some tools you can use… </a:t>
            </a:r>
            <a:endParaRPr lang="en-US" sz="4200" dirty="0">
              <a:solidFill>
                <a:schemeClr val="dk2"/>
              </a:solidFill>
              <a:latin typeface="Franklin Gothic Medium Cond"/>
            </a:endParaRPr>
          </a:p>
        </p:txBody>
      </p:sp>
      <p:pic>
        <p:nvPicPr>
          <p:cNvPr id="11" name="Picture 10">
            <a:extLst>
              <a:ext uri="{FF2B5EF4-FFF2-40B4-BE49-F238E27FC236}">
                <a16:creationId xmlns:a16="http://schemas.microsoft.com/office/drawing/2014/main" id="{42ADAAA0-B56E-998F-4367-F6F70E2D3AC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18513" y="3696947"/>
            <a:ext cx="3102894" cy="2308447"/>
          </a:xfrm>
          <a:prstGeom prst="rect">
            <a:avLst/>
          </a:prstGeom>
          <a:ln>
            <a:solidFill>
              <a:schemeClr val="tx1"/>
            </a:solidFill>
          </a:ln>
          <a:effectLst>
            <a:outerShdw blurRad="50800" dist="38100" dir="2700000" algn="tl" rotWithShape="0">
              <a:prstClr val="black">
                <a:alpha val="40000"/>
              </a:prstClr>
            </a:outerShdw>
          </a:effectLst>
        </p:spPr>
      </p:pic>
      <p:sp>
        <p:nvSpPr>
          <p:cNvPr id="12" name="Oval 11">
            <a:extLst>
              <a:ext uri="{FF2B5EF4-FFF2-40B4-BE49-F238E27FC236}">
                <a16:creationId xmlns:a16="http://schemas.microsoft.com/office/drawing/2014/main" id="{6F6B268C-D989-74D9-8E49-CC923F0AA19F}"/>
              </a:ext>
            </a:extLst>
          </p:cNvPr>
          <p:cNvSpPr/>
          <p:nvPr/>
        </p:nvSpPr>
        <p:spPr bwMode="auto">
          <a:xfrm>
            <a:off x="457200" y="950976"/>
            <a:ext cx="522627" cy="522627"/>
          </a:xfrm>
          <a:prstGeom prst="ellipse">
            <a:avLst/>
          </a:prstGeom>
          <a:solidFill>
            <a:srgbClr val="0093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6800" tIns="136800" rIns="136800" bIns="13680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2800" b="0" i="0" u="none" strike="noStrike" kern="1200" cap="none" spc="0" normalizeH="0" baseline="0" noProof="0" dirty="0">
                <a:ln>
                  <a:noFill/>
                </a:ln>
                <a:gradFill>
                  <a:gsLst>
                    <a:gs pos="0">
                      <a:srgbClr val="F4A111">
                        <a:lumMod val="5000"/>
                        <a:lumOff val="95000"/>
                      </a:srgbClr>
                    </a:gs>
                    <a:gs pos="100000">
                      <a:srgbClr val="FFFFFF"/>
                    </a:gs>
                  </a:gsLst>
                  <a:lin ang="5400000" scaled="1"/>
                </a:gradFill>
                <a:effectLst/>
                <a:uLnTx/>
                <a:uFillTx/>
                <a:latin typeface="Franklin Gothic Demi" panose="020B0703020102020204" pitchFamily="34" charset="0"/>
                <a:ea typeface="Segoe UI" pitchFamily="34" charset="0"/>
                <a:cs typeface="Segoe UI" pitchFamily="34" charset="0"/>
              </a:rPr>
              <a:t>1</a:t>
            </a:r>
          </a:p>
        </p:txBody>
      </p:sp>
      <p:sp>
        <p:nvSpPr>
          <p:cNvPr id="13" name="TextBox 12">
            <a:extLst>
              <a:ext uri="{FF2B5EF4-FFF2-40B4-BE49-F238E27FC236}">
                <a16:creationId xmlns:a16="http://schemas.microsoft.com/office/drawing/2014/main" id="{F0874903-B97E-3F3D-910E-3122C6DBA9CF}"/>
              </a:ext>
            </a:extLst>
          </p:cNvPr>
          <p:cNvSpPr txBox="1"/>
          <p:nvPr/>
        </p:nvSpPr>
        <p:spPr>
          <a:xfrm>
            <a:off x="1043655" y="1072793"/>
            <a:ext cx="3883945" cy="22159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32742"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00938F"/>
                </a:solidFill>
                <a:effectLst/>
                <a:uLnTx/>
                <a:uFillTx/>
                <a:latin typeface="Franklin Gothic Medium" panose="020B0603020102020204" pitchFamily="34" charset="0"/>
                <a:ea typeface="+mn-ea"/>
                <a:cs typeface="+mn-cs"/>
              </a:rPr>
              <a:t>Investment Case</a:t>
            </a:r>
            <a:r>
              <a:rPr lang="en-US" sz="1600" dirty="0">
                <a:solidFill>
                  <a:srgbClr val="00938F"/>
                </a:solidFill>
                <a:latin typeface="Franklin Gothic Medium" panose="020B0603020102020204" pitchFamily="34" charset="0"/>
              </a:rPr>
              <a:t> </a:t>
            </a:r>
            <a:r>
              <a:rPr kumimoji="0" lang="en-US" sz="1600" b="0" i="0" u="none" strike="noStrike" kern="1200" cap="none" spc="0" normalizeH="0" baseline="0" noProof="0" dirty="0">
                <a:ln>
                  <a:noFill/>
                </a:ln>
                <a:solidFill>
                  <a:srgbClr val="00938F"/>
                </a:solidFill>
                <a:effectLst/>
                <a:uLnTx/>
                <a:uFillTx/>
                <a:latin typeface="Franklin Gothic Medium" panose="020B0603020102020204" pitchFamily="34" charset="0"/>
                <a:ea typeface="+mn-ea"/>
                <a:cs typeface="+mn-cs"/>
              </a:rPr>
              <a:t>Framework</a:t>
            </a:r>
          </a:p>
        </p:txBody>
      </p:sp>
      <p:sp>
        <p:nvSpPr>
          <p:cNvPr id="14" name="Oval 13">
            <a:extLst>
              <a:ext uri="{FF2B5EF4-FFF2-40B4-BE49-F238E27FC236}">
                <a16:creationId xmlns:a16="http://schemas.microsoft.com/office/drawing/2014/main" id="{83AB2686-3A14-99F8-079C-6C39D66A9C5E}"/>
              </a:ext>
            </a:extLst>
          </p:cNvPr>
          <p:cNvSpPr/>
          <p:nvPr/>
        </p:nvSpPr>
        <p:spPr bwMode="auto">
          <a:xfrm>
            <a:off x="4430211" y="950976"/>
            <a:ext cx="522627" cy="522627"/>
          </a:xfrm>
          <a:prstGeom prst="ellipse">
            <a:avLst/>
          </a:prstGeom>
          <a:solidFill>
            <a:srgbClr val="0093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6800" tIns="136800" rIns="136800" bIns="13680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2800" b="0" i="0" u="none" strike="noStrike" kern="1200" cap="none" spc="0" normalizeH="0" baseline="0" noProof="0" dirty="0">
                <a:ln>
                  <a:noFill/>
                </a:ln>
                <a:gradFill>
                  <a:gsLst>
                    <a:gs pos="0">
                      <a:srgbClr val="F4A111">
                        <a:lumMod val="5000"/>
                        <a:lumOff val="95000"/>
                      </a:srgbClr>
                    </a:gs>
                    <a:gs pos="100000">
                      <a:srgbClr val="FFFFFF"/>
                    </a:gs>
                  </a:gsLst>
                  <a:lin ang="5400000" scaled="1"/>
                </a:gradFill>
                <a:effectLst/>
                <a:uLnTx/>
                <a:uFillTx/>
                <a:latin typeface="Franklin Gothic Demi" panose="020B0703020102020204" pitchFamily="34" charset="0"/>
                <a:ea typeface="Segoe UI" pitchFamily="34" charset="0"/>
                <a:cs typeface="Segoe UI" pitchFamily="34" charset="0"/>
              </a:rPr>
              <a:t>2</a:t>
            </a:r>
          </a:p>
        </p:txBody>
      </p:sp>
      <p:sp>
        <p:nvSpPr>
          <p:cNvPr id="15" name="TextBox 14">
            <a:extLst>
              <a:ext uri="{FF2B5EF4-FFF2-40B4-BE49-F238E27FC236}">
                <a16:creationId xmlns:a16="http://schemas.microsoft.com/office/drawing/2014/main" id="{69C9C2F9-2D80-38AC-880A-A808276594EF}"/>
              </a:ext>
            </a:extLst>
          </p:cNvPr>
          <p:cNvSpPr txBox="1"/>
          <p:nvPr/>
        </p:nvSpPr>
        <p:spPr>
          <a:xfrm>
            <a:off x="5092749" y="1113815"/>
            <a:ext cx="2928215" cy="22159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32742"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00938F"/>
                </a:solidFill>
                <a:effectLst/>
                <a:uLnTx/>
                <a:uFillTx/>
                <a:latin typeface="Franklin Gothic Medium" panose="020B0603020102020204" pitchFamily="34" charset="0"/>
                <a:ea typeface="+mn-ea"/>
                <a:cs typeface="+mn-cs"/>
              </a:rPr>
              <a:t>Storytelling Template</a:t>
            </a:r>
          </a:p>
        </p:txBody>
      </p:sp>
      <p:sp>
        <p:nvSpPr>
          <p:cNvPr id="20" name="Oval 19">
            <a:extLst>
              <a:ext uri="{FF2B5EF4-FFF2-40B4-BE49-F238E27FC236}">
                <a16:creationId xmlns:a16="http://schemas.microsoft.com/office/drawing/2014/main" id="{B4AEBA83-5037-0249-9336-F1E529AD3C4D}"/>
              </a:ext>
            </a:extLst>
          </p:cNvPr>
          <p:cNvSpPr/>
          <p:nvPr/>
        </p:nvSpPr>
        <p:spPr bwMode="auto">
          <a:xfrm>
            <a:off x="8238033" y="950976"/>
            <a:ext cx="522627" cy="522627"/>
          </a:xfrm>
          <a:prstGeom prst="ellipse">
            <a:avLst/>
          </a:prstGeom>
          <a:solidFill>
            <a:srgbClr val="0093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6800" tIns="136800" rIns="136800" bIns="13680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2800" b="0" i="0" u="none" strike="noStrike" kern="1200" cap="none" spc="0" normalizeH="0" baseline="0" noProof="0" dirty="0">
                <a:ln>
                  <a:noFill/>
                </a:ln>
                <a:gradFill>
                  <a:gsLst>
                    <a:gs pos="0">
                      <a:srgbClr val="F4A111">
                        <a:lumMod val="5000"/>
                        <a:lumOff val="95000"/>
                      </a:srgbClr>
                    </a:gs>
                    <a:gs pos="100000">
                      <a:srgbClr val="FFFFFF"/>
                    </a:gs>
                  </a:gsLst>
                  <a:lin ang="5400000" scaled="1"/>
                </a:gradFill>
                <a:effectLst/>
                <a:uLnTx/>
                <a:uFillTx/>
                <a:latin typeface="Franklin Gothic Demi" panose="020B0703020102020204" pitchFamily="34" charset="0"/>
                <a:ea typeface="Segoe UI" pitchFamily="34" charset="0"/>
                <a:cs typeface="Segoe UI" pitchFamily="34" charset="0"/>
              </a:rPr>
              <a:t>3</a:t>
            </a:r>
          </a:p>
        </p:txBody>
      </p:sp>
      <p:sp>
        <p:nvSpPr>
          <p:cNvPr id="21" name="TextBox 20">
            <a:extLst>
              <a:ext uri="{FF2B5EF4-FFF2-40B4-BE49-F238E27FC236}">
                <a16:creationId xmlns:a16="http://schemas.microsoft.com/office/drawing/2014/main" id="{6A569905-2C8D-C55D-35B3-08FC32D0BEA6}"/>
              </a:ext>
            </a:extLst>
          </p:cNvPr>
          <p:cNvSpPr txBox="1"/>
          <p:nvPr/>
        </p:nvSpPr>
        <p:spPr>
          <a:xfrm>
            <a:off x="8889324" y="1113815"/>
            <a:ext cx="3315667" cy="22159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90000"/>
              </a:lnSpc>
              <a:spcAft>
                <a:spcPts val="600"/>
              </a:spcAft>
              <a:defRPr/>
            </a:pPr>
            <a:r>
              <a:rPr lang="en-US" sz="1600" dirty="0">
                <a:solidFill>
                  <a:srgbClr val="00938F"/>
                </a:solidFill>
                <a:latin typeface="Franklin Gothic Medium"/>
              </a:rPr>
              <a:t>Employee Actions ROI Calculator</a:t>
            </a:r>
            <a:endParaRPr lang="en-US" dirty="0">
              <a:ea typeface="+mn-ea"/>
              <a:cs typeface="+mn-cs"/>
            </a:endParaRPr>
          </a:p>
        </p:txBody>
      </p:sp>
      <p:sp>
        <p:nvSpPr>
          <p:cNvPr id="2" name="TextBox 1">
            <a:extLst>
              <a:ext uri="{FF2B5EF4-FFF2-40B4-BE49-F238E27FC236}">
                <a16:creationId xmlns:a16="http://schemas.microsoft.com/office/drawing/2014/main" id="{50B6235C-B8C9-655A-0AEA-1FF3D3D9F65A}"/>
              </a:ext>
            </a:extLst>
          </p:cNvPr>
          <p:cNvSpPr txBox="1"/>
          <p:nvPr/>
        </p:nvSpPr>
        <p:spPr>
          <a:xfrm>
            <a:off x="718513" y="1817818"/>
            <a:ext cx="3102894" cy="1479759"/>
          </a:xfrm>
          <a:prstGeom prst="rect">
            <a:avLst/>
          </a:prstGeom>
        </p:spPr>
        <p:txBody>
          <a:bodyPr vert="horz" wrap="square" lIns="0" tIns="0" rIns="0" bIns="0" rtlCol="0" anchor="t">
            <a:noAutofit/>
          </a:bodyPr>
          <a:lstStyle>
            <a:lvl1pPr>
              <a:lnSpc>
                <a:spcPct val="90000"/>
              </a:lnSpc>
              <a:spcBef>
                <a:spcPct val="0"/>
              </a:spcBef>
              <a:buNone/>
              <a:defRPr lang="en-US" sz="4800" b="0" cap="none" spc="-140" baseline="0">
                <a:ln w="3175">
                  <a:noFill/>
                </a:ln>
                <a:effectLst/>
                <a:latin typeface="Franklin Gothic Medium Cond" panose="020B0606030402020204" pitchFamily="34" charset="0"/>
                <a:cs typeface="Segoe UI" pitchFamily="34" charset="0"/>
              </a:defRPr>
            </a:lvl1pPr>
          </a:lstStyle>
          <a:p>
            <a:pPr defTabSz="932563">
              <a:defRPr/>
            </a:pPr>
            <a:r>
              <a:rPr lang="en-US" sz="1600" spc="0" dirty="0">
                <a:solidFill>
                  <a:schemeClr val="dk1"/>
                </a:solidFill>
                <a:latin typeface="Franklin Gothic Book" panose="020B0503020102020204" pitchFamily="34" charset="0"/>
                <a:cs typeface="Segoe UI"/>
              </a:rPr>
              <a:t>A framework to collect the data needed to build a business case for a Customer and/or Employee Experience initiative. This can be used for any initiative including education. </a:t>
            </a:r>
            <a:endParaRPr lang="en-US" sz="1600" spc="0" dirty="0">
              <a:solidFill>
                <a:schemeClr val="dk1"/>
              </a:solidFill>
              <a:latin typeface="Franklin Gothic Book" panose="020B0503020102020204" pitchFamily="34" charset="0"/>
            </a:endParaRPr>
          </a:p>
        </p:txBody>
      </p:sp>
      <p:sp>
        <p:nvSpPr>
          <p:cNvPr id="3" name="TextBox 2">
            <a:extLst>
              <a:ext uri="{FF2B5EF4-FFF2-40B4-BE49-F238E27FC236}">
                <a16:creationId xmlns:a16="http://schemas.microsoft.com/office/drawing/2014/main" id="{CE2BE6B5-8D1D-FDB5-31C9-DCD9D8408626}"/>
              </a:ext>
            </a:extLst>
          </p:cNvPr>
          <p:cNvSpPr txBox="1"/>
          <p:nvPr/>
        </p:nvSpPr>
        <p:spPr>
          <a:xfrm>
            <a:off x="4691524" y="1817818"/>
            <a:ext cx="3102894" cy="1479759"/>
          </a:xfrm>
          <a:prstGeom prst="rect">
            <a:avLst/>
          </a:prstGeom>
        </p:spPr>
        <p:txBody>
          <a:bodyPr vert="horz" wrap="square" lIns="0" tIns="0" rIns="0" bIns="0" rtlCol="0" anchor="t">
            <a:noAutofit/>
          </a:bodyPr>
          <a:lstStyle>
            <a:lvl1pPr>
              <a:lnSpc>
                <a:spcPct val="90000"/>
              </a:lnSpc>
              <a:spcBef>
                <a:spcPct val="0"/>
              </a:spcBef>
              <a:buNone/>
              <a:defRPr lang="en-US" sz="4800" b="0" cap="none" spc="-140" baseline="0">
                <a:ln w="3175">
                  <a:noFill/>
                </a:ln>
                <a:effectLst/>
                <a:latin typeface="Franklin Gothic Medium Cond" panose="020B0606030402020204" pitchFamily="34" charset="0"/>
                <a:cs typeface="Segoe UI" pitchFamily="34" charset="0"/>
              </a:defRPr>
            </a:lvl1pPr>
          </a:lstStyle>
          <a:p>
            <a:pPr defTabSz="932563">
              <a:defRPr/>
            </a:pPr>
            <a:r>
              <a:rPr lang="en-US" sz="1600" spc="0" dirty="0">
                <a:solidFill>
                  <a:schemeClr val="dk1"/>
                </a:solidFill>
                <a:latin typeface="Franklin Gothic Book" panose="020B0503020102020204" pitchFamily="34" charset="0"/>
                <a:cs typeface="Segoe UI"/>
              </a:rPr>
              <a:t>A template to document the rationale for your Experience initiative investment request. Leverage the different components of this template to create the right story for each of your stakeholders.  </a:t>
            </a:r>
            <a:endParaRPr lang="en-US" sz="1600" spc="0" dirty="0">
              <a:solidFill>
                <a:schemeClr val="dk1"/>
              </a:solidFill>
              <a:latin typeface="Franklin Gothic Book" panose="020B0503020102020204" pitchFamily="34" charset="0"/>
            </a:endParaRPr>
          </a:p>
        </p:txBody>
      </p:sp>
      <p:pic>
        <p:nvPicPr>
          <p:cNvPr id="8" name="Picture 7">
            <a:extLst>
              <a:ext uri="{FF2B5EF4-FFF2-40B4-BE49-F238E27FC236}">
                <a16:creationId xmlns:a16="http://schemas.microsoft.com/office/drawing/2014/main" id="{AC171802-55B0-9BBC-B4FF-D829C591388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698416" y="3685600"/>
            <a:ext cx="2970164" cy="1582769"/>
          </a:xfrm>
          <a:prstGeom prst="rect">
            <a:avLst/>
          </a:prstGeom>
          <a:ln>
            <a:solidFill>
              <a:schemeClr val="tx1"/>
            </a:solidFill>
          </a:ln>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62329CC4-2D52-58AC-D042-53AB3830C522}"/>
              </a:ext>
            </a:extLst>
          </p:cNvPr>
          <p:cNvSpPr txBox="1"/>
          <p:nvPr/>
        </p:nvSpPr>
        <p:spPr>
          <a:xfrm>
            <a:off x="724665" y="6132045"/>
            <a:ext cx="2743200" cy="22159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90000"/>
              </a:lnSpc>
              <a:spcAft>
                <a:spcPts val="600"/>
              </a:spcAft>
            </a:pPr>
            <a:r>
              <a:rPr lang="en-US" sz="1600" dirty="0">
                <a:solidFill>
                  <a:schemeClr val="accent6"/>
                </a:solidFill>
                <a:hlinkClick r:id="rId4">
                  <a:extLst>
                    <a:ext uri="{A12FA001-AC4F-418D-AE19-62706E023703}">
                      <ahyp:hlinkClr xmlns:ahyp="http://schemas.microsoft.com/office/drawing/2018/hyperlinkcolor" val="tx"/>
                    </a:ext>
                  </a:extLst>
                </a:hlinkClick>
              </a:rPr>
              <a:t>Download Here</a:t>
            </a:r>
            <a:endParaRPr lang="en-US" sz="1600" dirty="0">
              <a:solidFill>
                <a:schemeClr val="accent6"/>
              </a:solidFill>
            </a:endParaRPr>
          </a:p>
        </p:txBody>
      </p:sp>
      <p:sp>
        <p:nvSpPr>
          <p:cNvPr id="16" name="TextBox 15">
            <a:extLst>
              <a:ext uri="{FF2B5EF4-FFF2-40B4-BE49-F238E27FC236}">
                <a16:creationId xmlns:a16="http://schemas.microsoft.com/office/drawing/2014/main" id="{1DE0D9FF-8EA0-44E5-9A8A-04F0790B4944}"/>
              </a:ext>
            </a:extLst>
          </p:cNvPr>
          <p:cNvSpPr txBox="1"/>
          <p:nvPr/>
        </p:nvSpPr>
        <p:spPr>
          <a:xfrm>
            <a:off x="4852405" y="6132045"/>
            <a:ext cx="2743200" cy="22159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90000"/>
              </a:lnSpc>
              <a:spcAft>
                <a:spcPts val="600"/>
              </a:spcAft>
            </a:pPr>
            <a:r>
              <a:rPr lang="en-US" sz="1600" dirty="0">
                <a:solidFill>
                  <a:schemeClr val="accent6"/>
                </a:solidFill>
                <a:hlinkClick r:id="rId5">
                  <a:extLst>
                    <a:ext uri="{A12FA001-AC4F-418D-AE19-62706E023703}">
                      <ahyp:hlinkClr xmlns:ahyp="http://schemas.microsoft.com/office/drawing/2018/hyperlinkcolor" val="tx"/>
                    </a:ext>
                  </a:extLst>
                </a:hlinkClick>
              </a:rPr>
              <a:t>Download Here</a:t>
            </a:r>
            <a:endParaRPr lang="en-US" sz="1600" dirty="0">
              <a:solidFill>
                <a:schemeClr val="accent6"/>
              </a:solidFill>
            </a:endParaRPr>
          </a:p>
        </p:txBody>
      </p:sp>
      <p:pic>
        <p:nvPicPr>
          <p:cNvPr id="10" name="Picture 9" descr="Table&#10;&#10;Description automatically generated">
            <a:extLst>
              <a:ext uri="{FF2B5EF4-FFF2-40B4-BE49-F238E27FC236}">
                <a16:creationId xmlns:a16="http://schemas.microsoft.com/office/drawing/2014/main" id="{A05C4F92-25D4-81D4-265D-E3201C1C85F7}"/>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497398" y="3889095"/>
            <a:ext cx="3331630" cy="1600200"/>
          </a:xfrm>
          <a:prstGeom prst="rect">
            <a:avLst/>
          </a:prstGeom>
          <a:ln>
            <a:solidFill>
              <a:schemeClr val="tx1"/>
            </a:solidFill>
          </a:ln>
          <a:effectLst>
            <a:outerShdw blurRad="50800" dist="38100" dir="2700000" algn="tl" rotWithShape="0">
              <a:prstClr val="black">
                <a:alpha val="40000"/>
              </a:prstClr>
            </a:outerShdw>
          </a:effectLst>
        </p:spPr>
      </p:pic>
      <p:sp>
        <p:nvSpPr>
          <p:cNvPr id="19" name="TextBox 18">
            <a:extLst>
              <a:ext uri="{FF2B5EF4-FFF2-40B4-BE49-F238E27FC236}">
                <a16:creationId xmlns:a16="http://schemas.microsoft.com/office/drawing/2014/main" id="{2E1716A8-A87C-A806-AED4-1D13CA241A4E}"/>
              </a:ext>
            </a:extLst>
          </p:cNvPr>
          <p:cNvSpPr txBox="1"/>
          <p:nvPr/>
        </p:nvSpPr>
        <p:spPr>
          <a:xfrm>
            <a:off x="8495810" y="1817818"/>
            <a:ext cx="3264827" cy="1479759"/>
          </a:xfrm>
          <a:prstGeom prst="rect">
            <a:avLst/>
          </a:prstGeom>
        </p:spPr>
        <p:txBody>
          <a:bodyPr vert="horz" wrap="square" lIns="0" tIns="0" rIns="0" bIns="0" rtlCol="0" anchor="t">
            <a:noAutofit/>
          </a:bodyPr>
          <a:lstStyle>
            <a:lvl1pPr>
              <a:lnSpc>
                <a:spcPct val="90000"/>
              </a:lnSpc>
              <a:spcBef>
                <a:spcPct val="0"/>
              </a:spcBef>
              <a:buNone/>
              <a:defRPr lang="en-US" sz="4800" b="0" cap="none" spc="-140" baseline="0">
                <a:ln w="3175">
                  <a:noFill/>
                </a:ln>
                <a:effectLst/>
                <a:latin typeface="Franklin Gothic Medium Cond" panose="020B0606030402020204" pitchFamily="34" charset="0"/>
                <a:cs typeface="Segoe UI" pitchFamily="34" charset="0"/>
              </a:defRPr>
            </a:lvl1pPr>
          </a:lstStyle>
          <a:p>
            <a:pPr defTabSz="932563">
              <a:defRPr/>
            </a:pPr>
            <a:r>
              <a:rPr lang="en-US" sz="1600" spc="0">
                <a:solidFill>
                  <a:schemeClr val="dk1"/>
                </a:solidFill>
                <a:latin typeface="Franklin Gothic Book"/>
                <a:cs typeface="Segoe UI"/>
              </a:rPr>
              <a:t>A</a:t>
            </a:r>
            <a:r>
              <a:rPr lang="en-US" sz="1600" spc="0" dirty="0">
                <a:solidFill>
                  <a:schemeClr val="dk1"/>
                </a:solidFill>
                <a:latin typeface="Franklin Gothic Book"/>
                <a:cs typeface="Segoe UI"/>
              </a:rPr>
              <a:t> multifaceted ROI tool calculates the benefits derived from changes in attrition, hiring, accelerated ramp time, and </a:t>
            </a:r>
            <a:r>
              <a:rPr lang="en-US" sz="1600" spc="0">
                <a:solidFill>
                  <a:schemeClr val="dk1"/>
                </a:solidFill>
                <a:latin typeface="Franklin Gothic Book"/>
                <a:cs typeface="Segoe UI"/>
              </a:rPr>
              <a:t>employee productivity.</a:t>
            </a:r>
            <a:r>
              <a:rPr lang="en-US" sz="1600" spc="0" dirty="0">
                <a:solidFill>
                  <a:schemeClr val="dk1"/>
                </a:solidFill>
                <a:latin typeface="Franklin Gothic Book"/>
                <a:cs typeface="Segoe UI"/>
              </a:rPr>
              <a:t> Use this</a:t>
            </a:r>
            <a:r>
              <a:rPr lang="en-US" sz="1600" i="1" spc="0" dirty="0">
                <a:solidFill>
                  <a:schemeClr val="dk1"/>
                </a:solidFill>
                <a:latin typeface="Franklin Gothic Book"/>
                <a:cs typeface="Segoe UI"/>
              </a:rPr>
              <a:t> inpu</a:t>
            </a:r>
            <a:r>
              <a:rPr lang="en-US" sz="1600" spc="0" dirty="0">
                <a:solidFill>
                  <a:schemeClr val="dk1"/>
                </a:solidFill>
                <a:latin typeface="Franklin Gothic Book"/>
                <a:cs typeface="Segoe UI"/>
              </a:rPr>
              <a:t>t in the education business case. </a:t>
            </a:r>
            <a:endParaRPr lang="en-US" sz="1600" spc="0" dirty="0">
              <a:solidFill>
                <a:schemeClr val="dk1"/>
              </a:solidFill>
              <a:latin typeface="Franklin Gothic Book" panose="020B0503020102020204" pitchFamily="34" charset="0"/>
            </a:endParaRPr>
          </a:p>
        </p:txBody>
      </p:sp>
    </p:spTree>
    <p:extLst>
      <p:ext uri="{BB962C8B-B14F-4D97-AF65-F5344CB8AC3E}">
        <p14:creationId xmlns:p14="http://schemas.microsoft.com/office/powerpoint/2010/main" val="1965889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a16="http://schemas.microsoft.com/office/drawing/2014/main"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9F4C4-1D8B-9E5C-5C42-185F7ACC2CC5}"/>
              </a:ext>
            </a:extLst>
          </p:cNvPr>
          <p:cNvSpPr>
            <a:spLocks noGrp="1"/>
          </p:cNvSpPr>
          <p:nvPr>
            <p:ph type="title"/>
          </p:nvPr>
        </p:nvSpPr>
        <p:spPr>
          <a:xfrm>
            <a:off x="451024" y="334289"/>
            <a:ext cx="11518900" cy="487441"/>
          </a:xfrm>
        </p:spPr>
        <p:txBody>
          <a:bodyPr/>
          <a:lstStyle/>
          <a:p>
            <a:r>
              <a:rPr lang="en-US" dirty="0"/>
              <a:t>Three (of many) reasons to focus on customer-centricity: </a:t>
            </a:r>
          </a:p>
        </p:txBody>
      </p:sp>
      <p:sp>
        <p:nvSpPr>
          <p:cNvPr id="8" name="TextBox 7">
            <a:extLst>
              <a:ext uri="{FF2B5EF4-FFF2-40B4-BE49-F238E27FC236}">
                <a16:creationId xmlns:a16="http://schemas.microsoft.com/office/drawing/2014/main" id="{78ECA6DA-2B7D-F665-9240-84CFF41BBCF3}"/>
              </a:ext>
            </a:extLst>
          </p:cNvPr>
          <p:cNvSpPr txBox="1"/>
          <p:nvPr/>
        </p:nvSpPr>
        <p:spPr>
          <a:xfrm>
            <a:off x="335071" y="1252538"/>
            <a:ext cx="3992672" cy="1529586"/>
          </a:xfrm>
          <a:prstGeom prst="rect">
            <a:avLst/>
          </a:prstGeom>
          <a:noFill/>
        </p:spPr>
        <p:txBody>
          <a:bodyPr wrap="square">
            <a:spAutoFit/>
          </a:bodyPr>
          <a:lstStyle/>
          <a:p>
            <a:pPr>
              <a:lnSpc>
                <a:spcPct val="70000"/>
              </a:lnSpc>
            </a:pPr>
            <a:r>
              <a:rPr lang="en-US" sz="7200" spc="-150" dirty="0">
                <a:solidFill>
                  <a:srgbClr val="00938F"/>
                </a:solidFill>
                <a:effectLst/>
                <a:latin typeface="Franklin Gothic Demi Cond" panose="020B0706030402020204" pitchFamily="34" charset="0"/>
                <a:ea typeface="Calibri" panose="020F0502020204030204" pitchFamily="34" charset="0"/>
              </a:rPr>
              <a:t>90% </a:t>
            </a:r>
            <a:r>
              <a:rPr lang="en-US" sz="6000" spc="-190" dirty="0">
                <a:solidFill>
                  <a:srgbClr val="00938F"/>
                </a:solidFill>
                <a:latin typeface="+mj-lt"/>
              </a:rPr>
              <a:t>of executives </a:t>
            </a:r>
          </a:p>
        </p:txBody>
      </p:sp>
      <p:sp>
        <p:nvSpPr>
          <p:cNvPr id="9" name="TextBox 8">
            <a:extLst>
              <a:ext uri="{FF2B5EF4-FFF2-40B4-BE49-F238E27FC236}">
                <a16:creationId xmlns:a16="http://schemas.microsoft.com/office/drawing/2014/main" id="{72A4DD96-2B88-0163-6405-5CD61E8993C4}"/>
              </a:ext>
            </a:extLst>
          </p:cNvPr>
          <p:cNvSpPr txBox="1"/>
          <p:nvPr/>
        </p:nvSpPr>
        <p:spPr>
          <a:xfrm>
            <a:off x="372628" y="2832861"/>
            <a:ext cx="3773922" cy="1569660"/>
          </a:xfrm>
          <a:prstGeom prst="rect">
            <a:avLst/>
          </a:prstGeom>
          <a:noFill/>
        </p:spPr>
        <p:txBody>
          <a:bodyPr wrap="square">
            <a:spAutoFit/>
          </a:bodyPr>
          <a:lstStyle/>
          <a:p>
            <a:r>
              <a:rPr lang="en-US" sz="2400" dirty="0">
                <a:effectLst/>
                <a:ea typeface="Calibri" panose="020F0502020204030204" pitchFamily="34" charset="0"/>
              </a:rPr>
              <a:t>Say they want to compete on customer experience</a:t>
            </a:r>
            <a:r>
              <a:rPr lang="en-US" sz="2400" baseline="30000" dirty="0">
                <a:effectLst/>
                <a:ea typeface="Calibri" panose="020F0502020204030204" pitchFamily="34" charset="0"/>
              </a:rPr>
              <a:t>1</a:t>
            </a:r>
            <a:r>
              <a:rPr lang="en-US" sz="2400" dirty="0">
                <a:effectLst/>
                <a:ea typeface="Calibri" panose="020F0502020204030204" pitchFamily="34" charset="0"/>
              </a:rPr>
              <a:t>… [and being customer-centric is how you get there]. </a:t>
            </a:r>
            <a:endParaRPr lang="en-US" sz="2400" dirty="0"/>
          </a:p>
        </p:txBody>
      </p:sp>
      <p:sp>
        <p:nvSpPr>
          <p:cNvPr id="10" name="TextBox 9">
            <a:extLst>
              <a:ext uri="{FF2B5EF4-FFF2-40B4-BE49-F238E27FC236}">
                <a16:creationId xmlns:a16="http://schemas.microsoft.com/office/drawing/2014/main" id="{7774DA21-5BBF-264F-F86A-FE4A7AC186E2}"/>
              </a:ext>
            </a:extLst>
          </p:cNvPr>
          <p:cNvSpPr txBox="1"/>
          <p:nvPr/>
        </p:nvSpPr>
        <p:spPr>
          <a:xfrm>
            <a:off x="4433485" y="1252538"/>
            <a:ext cx="3992672" cy="1529586"/>
          </a:xfrm>
          <a:prstGeom prst="rect">
            <a:avLst/>
          </a:prstGeom>
          <a:noFill/>
        </p:spPr>
        <p:txBody>
          <a:bodyPr wrap="square">
            <a:spAutoFit/>
          </a:bodyPr>
          <a:lstStyle/>
          <a:p>
            <a:pPr>
              <a:lnSpc>
                <a:spcPct val="70000"/>
              </a:lnSpc>
            </a:pPr>
            <a:r>
              <a:rPr lang="en-US" sz="7200" spc="-150" dirty="0">
                <a:solidFill>
                  <a:srgbClr val="00938F"/>
                </a:solidFill>
                <a:latin typeface="Franklin Gothic Demi Cond" panose="020B0706030402020204" pitchFamily="34" charset="0"/>
              </a:rPr>
              <a:t>60% </a:t>
            </a:r>
            <a:r>
              <a:rPr lang="en-US" sz="6000" spc="-190" dirty="0">
                <a:solidFill>
                  <a:srgbClr val="00938F"/>
                </a:solidFill>
                <a:latin typeface="+mj-lt"/>
              </a:rPr>
              <a:t>more profitable</a:t>
            </a:r>
          </a:p>
        </p:txBody>
      </p:sp>
      <p:sp>
        <p:nvSpPr>
          <p:cNvPr id="12" name="TextBox 11">
            <a:extLst>
              <a:ext uri="{FF2B5EF4-FFF2-40B4-BE49-F238E27FC236}">
                <a16:creationId xmlns:a16="http://schemas.microsoft.com/office/drawing/2014/main" id="{1831282A-CEDC-A85B-84FD-51EB56962E03}"/>
              </a:ext>
            </a:extLst>
          </p:cNvPr>
          <p:cNvSpPr txBox="1"/>
          <p:nvPr/>
        </p:nvSpPr>
        <p:spPr>
          <a:xfrm>
            <a:off x="8502759" y="1252538"/>
            <a:ext cx="3992672" cy="1529586"/>
          </a:xfrm>
          <a:prstGeom prst="rect">
            <a:avLst/>
          </a:prstGeom>
          <a:noFill/>
        </p:spPr>
        <p:txBody>
          <a:bodyPr wrap="square">
            <a:spAutoFit/>
          </a:bodyPr>
          <a:lstStyle/>
          <a:p>
            <a:pPr>
              <a:lnSpc>
                <a:spcPct val="70000"/>
              </a:lnSpc>
            </a:pPr>
            <a:r>
              <a:rPr lang="en-US" sz="7200" spc="-150" dirty="0">
                <a:solidFill>
                  <a:srgbClr val="00938F"/>
                </a:solidFill>
                <a:latin typeface="Franklin Gothic Demi Cond" panose="020B0706030402020204" pitchFamily="34" charset="0"/>
              </a:rPr>
              <a:t>75% </a:t>
            </a:r>
            <a:r>
              <a:rPr lang="en-US" sz="6000" spc="-190" dirty="0">
                <a:solidFill>
                  <a:srgbClr val="00938F"/>
                </a:solidFill>
                <a:latin typeface="+mj-lt"/>
              </a:rPr>
              <a:t>of executives </a:t>
            </a:r>
          </a:p>
        </p:txBody>
      </p:sp>
      <p:sp>
        <p:nvSpPr>
          <p:cNvPr id="14" name="TextBox 13">
            <a:extLst>
              <a:ext uri="{FF2B5EF4-FFF2-40B4-BE49-F238E27FC236}">
                <a16:creationId xmlns:a16="http://schemas.microsoft.com/office/drawing/2014/main" id="{B95F1C59-39B7-A564-0626-0AAD2256941E}"/>
              </a:ext>
            </a:extLst>
          </p:cNvPr>
          <p:cNvSpPr txBox="1"/>
          <p:nvPr/>
        </p:nvSpPr>
        <p:spPr>
          <a:xfrm>
            <a:off x="4495616" y="2832861"/>
            <a:ext cx="3667494" cy="1569660"/>
          </a:xfrm>
          <a:prstGeom prst="rect">
            <a:avLst/>
          </a:prstGeom>
          <a:noFill/>
        </p:spPr>
        <p:txBody>
          <a:bodyPr wrap="square">
            <a:spAutoFit/>
          </a:bodyPr>
          <a:lstStyle/>
          <a:p>
            <a:r>
              <a:rPr lang="en-US" sz="2400" dirty="0">
                <a:effectLst/>
                <a:ea typeface="Calibri" panose="020F0502020204030204" pitchFamily="34" charset="0"/>
              </a:rPr>
              <a:t>Customer-centric companies are 60% more profitable than those that aren’t.</a:t>
            </a:r>
            <a:r>
              <a:rPr lang="en-US" sz="2400" baseline="30000" dirty="0"/>
              <a:t>2</a:t>
            </a:r>
          </a:p>
        </p:txBody>
      </p:sp>
      <p:sp>
        <p:nvSpPr>
          <p:cNvPr id="15" name="TextBox 14">
            <a:extLst>
              <a:ext uri="{FF2B5EF4-FFF2-40B4-BE49-F238E27FC236}">
                <a16:creationId xmlns:a16="http://schemas.microsoft.com/office/drawing/2014/main" id="{2F0B3230-2965-5E3F-EBB7-5460529FDF87}"/>
              </a:ext>
            </a:extLst>
          </p:cNvPr>
          <p:cNvSpPr txBox="1"/>
          <p:nvPr/>
        </p:nvSpPr>
        <p:spPr>
          <a:xfrm>
            <a:off x="8570806" y="2832861"/>
            <a:ext cx="3565960" cy="1569660"/>
          </a:xfrm>
          <a:prstGeom prst="rect">
            <a:avLst/>
          </a:prstGeom>
          <a:noFill/>
        </p:spPr>
        <p:txBody>
          <a:bodyPr wrap="square">
            <a:spAutoFit/>
          </a:bodyPr>
          <a:lstStyle/>
          <a:p>
            <a:r>
              <a:rPr lang="en-US" sz="2400" dirty="0">
                <a:effectLst/>
                <a:ea typeface="Calibri" panose="020F0502020204030204" pitchFamily="34" charset="0"/>
              </a:rPr>
              <a:t>Say customer experience is important, and their CX teams say that these execs act accordingly.</a:t>
            </a:r>
            <a:r>
              <a:rPr lang="en-US" sz="2400" baseline="30000" dirty="0"/>
              <a:t>3</a:t>
            </a:r>
            <a:r>
              <a:rPr lang="en-US" sz="2400" dirty="0">
                <a:effectLst/>
                <a:ea typeface="Calibri" panose="020F0502020204030204" pitchFamily="34" charset="0"/>
              </a:rPr>
              <a:t> </a:t>
            </a:r>
            <a:endParaRPr lang="en-US" sz="2400" dirty="0"/>
          </a:p>
        </p:txBody>
      </p:sp>
      <p:sp>
        <p:nvSpPr>
          <p:cNvPr id="3" name="Text Placeholder 7">
            <a:extLst>
              <a:ext uri="{FF2B5EF4-FFF2-40B4-BE49-F238E27FC236}">
                <a16:creationId xmlns:a16="http://schemas.microsoft.com/office/drawing/2014/main" id="{B98CCC9F-313E-BAB7-B469-36984056EB44}"/>
              </a:ext>
            </a:extLst>
          </p:cNvPr>
          <p:cNvSpPr txBox="1">
            <a:spLocks/>
          </p:cNvSpPr>
          <p:nvPr/>
        </p:nvSpPr>
        <p:spPr>
          <a:xfrm>
            <a:off x="2805805" y="6521903"/>
            <a:ext cx="7400163" cy="434503"/>
          </a:xfrm>
          <a:prstGeom prst="rect">
            <a:avLst/>
          </a:prstGeom>
          <a:noFill/>
          <a:ln>
            <a:noFill/>
          </a:ln>
          <a:effectLst/>
        </p:spPr>
        <p:txBody>
          <a:bodyPr vert="horz" wrap="square" lIns="0" tIns="0" rIns="0" bIns="0" rtlCol="0" anchor="ctr">
            <a:noAutofit/>
          </a:bodyPr>
          <a:lstStyle>
            <a:lvl1pPr marL="0" marR="0" indent="0" algn="ctr" defTabSz="932742" rtl="0" eaLnBrk="1" fontAlgn="auto" latinLnBrk="0" hangingPunct="1">
              <a:lnSpc>
                <a:spcPct val="100000"/>
              </a:lnSpc>
              <a:spcBef>
                <a:spcPts val="1200"/>
              </a:spcBef>
              <a:spcAft>
                <a:spcPts val="0"/>
              </a:spcAft>
              <a:buClrTx/>
              <a:buSzPct val="90000"/>
              <a:buFont typeface="Arial" pitchFamily="34" charset="0"/>
              <a:buNone/>
              <a:tabLst/>
              <a:defRPr sz="1600" kern="1200" spc="0" baseline="0">
                <a:solidFill>
                  <a:schemeClr val="bg1"/>
                </a:solidFill>
                <a:latin typeface="Franklin Gothic Medium" panose="020B0603020102020204" pitchFamily="34" charset="0"/>
                <a:ea typeface="+mn-ea"/>
                <a:cs typeface="+mn-cs"/>
              </a:defRPr>
            </a:lvl1pPr>
            <a:lvl2pPr marL="0" marR="0" indent="0" algn="ctr" defTabSz="932742" rtl="0" eaLnBrk="1" fontAlgn="auto" latinLnBrk="0" hangingPunct="1">
              <a:lnSpc>
                <a:spcPct val="100000"/>
              </a:lnSpc>
              <a:spcBef>
                <a:spcPts val="800"/>
              </a:spcBef>
              <a:spcAft>
                <a:spcPts val="0"/>
              </a:spcAft>
              <a:buClrTx/>
              <a:buSzPct val="80000"/>
              <a:buFont typeface="Wingdings" panose="05000000000000000000" pitchFamily="2" charset="2"/>
              <a:buNone/>
              <a:tabLst/>
              <a:defRPr sz="1600" kern="1200" spc="0" baseline="0">
                <a:solidFill>
                  <a:schemeClr val="lt1"/>
                </a:solidFill>
                <a:latin typeface="+mn-lt"/>
                <a:ea typeface="+mn-ea"/>
                <a:cs typeface="+mn-cs"/>
              </a:defRPr>
            </a:lvl2pPr>
            <a:lvl3pPr marL="180000" marR="0" indent="-180000" algn="ctr" defTabSz="932742" rtl="0" eaLnBrk="1" fontAlgn="auto" latinLnBrk="0" hangingPunct="1">
              <a:lnSpc>
                <a:spcPct val="100000"/>
              </a:lnSpc>
              <a:spcBef>
                <a:spcPts val="800"/>
              </a:spcBef>
              <a:spcAft>
                <a:spcPts val="0"/>
              </a:spcAft>
              <a:buClrTx/>
              <a:buSzPct val="80000"/>
              <a:buFont typeface="Wingdings" panose="05000000000000000000" pitchFamily="2" charset="2"/>
              <a:buChar char="§"/>
              <a:tabLst/>
              <a:defRPr sz="1600" kern="1200" spc="0" baseline="0">
                <a:solidFill>
                  <a:schemeClr val="lt1"/>
                </a:solidFill>
                <a:latin typeface="+mn-lt"/>
                <a:ea typeface="+mn-ea"/>
                <a:cs typeface="+mn-cs"/>
              </a:defRPr>
            </a:lvl3pPr>
            <a:lvl4pPr marL="360000" marR="0" indent="-180000" algn="ctr" defTabSz="932742" rtl="0" eaLnBrk="1" fontAlgn="auto" latinLnBrk="0" hangingPunct="1">
              <a:lnSpc>
                <a:spcPct val="100000"/>
              </a:lnSpc>
              <a:spcBef>
                <a:spcPts val="800"/>
              </a:spcBef>
              <a:spcAft>
                <a:spcPts val="0"/>
              </a:spcAft>
              <a:buClrTx/>
              <a:buSzPct val="80000"/>
              <a:buFont typeface="Wingdings" panose="05000000000000000000" pitchFamily="2" charset="2"/>
              <a:buChar char="§"/>
              <a:tabLst/>
              <a:defRPr sz="1600" kern="1200" spc="0" baseline="0">
                <a:solidFill>
                  <a:schemeClr val="lt1"/>
                </a:solidFill>
                <a:latin typeface="+mn-lt"/>
                <a:ea typeface="+mn-ea"/>
                <a:cs typeface="+mn-cs"/>
              </a:defRPr>
            </a:lvl4pPr>
            <a:lvl5pPr marL="540000" marR="0" indent="-180000" algn="ctr" defTabSz="932742" rtl="0" eaLnBrk="1" fontAlgn="auto" latinLnBrk="0" hangingPunct="1">
              <a:lnSpc>
                <a:spcPct val="100000"/>
              </a:lnSpc>
              <a:spcBef>
                <a:spcPts val="800"/>
              </a:spcBef>
              <a:spcAft>
                <a:spcPts val="0"/>
              </a:spcAft>
              <a:buClrTx/>
              <a:buSzPct val="80000"/>
              <a:buFont typeface="Wingdings" panose="05000000000000000000" pitchFamily="2" charset="2"/>
              <a:buChar char="§"/>
              <a:tabLst/>
              <a:defRPr sz="1600" kern="1200" spc="0" baseline="0">
                <a:solidFill>
                  <a:schemeClr val="lt1"/>
                </a:solidFill>
                <a:latin typeface="+mn-lt"/>
                <a:ea typeface="+mn-ea"/>
                <a:cs typeface="+mn-cs"/>
              </a:defRPr>
            </a:lvl5pPr>
            <a:lvl6pPr marL="1080000" indent="-270000" algn="l" defTabSz="932742" rtl="0" eaLnBrk="1" latinLnBrk="0" hangingPunct="1">
              <a:lnSpc>
                <a:spcPct val="90000"/>
              </a:lnSpc>
              <a:spcBef>
                <a:spcPts val="600"/>
              </a:spcBef>
              <a:buSzPct val="80000"/>
              <a:buFont typeface="Wingdings" panose="05000000000000000000" pitchFamily="2" charset="2"/>
              <a:buChar char="§"/>
              <a:defRPr sz="1600" kern="1200">
                <a:solidFill>
                  <a:schemeClr val="lt1"/>
                </a:solidFill>
                <a:latin typeface="+mn-lt"/>
                <a:ea typeface="+mn-ea"/>
                <a:cs typeface="+mn-cs"/>
              </a:defRPr>
            </a:lvl6pPr>
            <a:lvl7pPr marL="1350000" indent="-270000" algn="l" defTabSz="932742" rtl="0" eaLnBrk="1" latinLnBrk="0" hangingPunct="1">
              <a:lnSpc>
                <a:spcPct val="90000"/>
              </a:lnSpc>
              <a:spcBef>
                <a:spcPts val="600"/>
              </a:spcBef>
              <a:buSzPct val="80000"/>
              <a:buFont typeface="Wingdings" panose="05000000000000000000" pitchFamily="2" charset="2"/>
              <a:buChar char="§"/>
              <a:defRPr sz="1600" kern="1200">
                <a:solidFill>
                  <a:schemeClr val="lt1"/>
                </a:solidFill>
                <a:latin typeface="+mn-lt"/>
                <a:ea typeface="+mn-ea"/>
                <a:cs typeface="+mn-cs"/>
              </a:defRPr>
            </a:lvl7pPr>
            <a:lvl8pPr marL="1620000" indent="-233186" algn="l" defTabSz="932742" rtl="0" eaLnBrk="1" latinLnBrk="0" hangingPunct="1">
              <a:lnSpc>
                <a:spcPct val="90000"/>
              </a:lnSpc>
              <a:spcBef>
                <a:spcPts val="600"/>
              </a:spcBef>
              <a:buSzPct val="80000"/>
              <a:buFont typeface="Wingdings" panose="05000000000000000000" pitchFamily="2" charset="2"/>
              <a:buChar char="§"/>
              <a:defRPr sz="1600" kern="1200">
                <a:solidFill>
                  <a:schemeClr val="lt1"/>
                </a:solidFill>
                <a:latin typeface="+mn-lt"/>
                <a:ea typeface="+mn-ea"/>
                <a:cs typeface="+mn-cs"/>
              </a:defRPr>
            </a:lvl8pPr>
            <a:lvl9pPr marL="1890000" indent="-270000" algn="l" defTabSz="932742" rtl="0" eaLnBrk="1" latinLnBrk="0" hangingPunct="1">
              <a:lnSpc>
                <a:spcPct val="90000"/>
              </a:lnSpc>
              <a:spcBef>
                <a:spcPts val="600"/>
              </a:spcBef>
              <a:buSzPct val="80000"/>
              <a:buFont typeface="Wingdings" panose="05000000000000000000" pitchFamily="2" charset="2"/>
              <a:buChar char="§"/>
              <a:defRPr sz="1600" kern="1200">
                <a:solidFill>
                  <a:schemeClr val="lt1"/>
                </a:solidFill>
                <a:latin typeface="+mn-lt"/>
                <a:ea typeface="+mn-ea"/>
                <a:cs typeface="+mn-cs"/>
              </a:defRPr>
            </a:lvl9pPr>
          </a:lstStyle>
          <a:p>
            <a:pPr algn="l"/>
            <a:r>
              <a:rPr lang="en-US" sz="900" dirty="0">
                <a:solidFill>
                  <a:schemeClr val="tx1"/>
                </a:solidFill>
                <a:latin typeface="+mn-lt"/>
              </a:rPr>
              <a:t>1) Gartner Group 2) Deloitte 3) Forrester Research</a:t>
            </a:r>
          </a:p>
        </p:txBody>
      </p:sp>
    </p:spTree>
    <p:extLst>
      <p:ext uri="{BB962C8B-B14F-4D97-AF65-F5344CB8AC3E}">
        <p14:creationId xmlns:p14="http://schemas.microsoft.com/office/powerpoint/2010/main" val="1700408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44E2A1-422A-473E-3CF9-AAE321BF25BD}"/>
              </a:ext>
            </a:extLst>
          </p:cNvPr>
          <p:cNvSpPr>
            <a:spLocks noGrp="1"/>
          </p:cNvSpPr>
          <p:nvPr>
            <p:ph type="title"/>
          </p:nvPr>
        </p:nvSpPr>
        <p:spPr>
          <a:xfrm>
            <a:off x="458788" y="343160"/>
            <a:ext cx="11518900" cy="487441"/>
          </a:xfrm>
        </p:spPr>
        <p:txBody>
          <a:bodyPr/>
          <a:lstStyle/>
          <a:p>
            <a:r>
              <a:rPr lang="en-US" sz="4200" dirty="0">
                <a:solidFill>
                  <a:schemeClr val="dk2"/>
                </a:solidFill>
                <a:latin typeface="Franklin Gothic Medium Cond"/>
                <a:cs typeface="Segoe UI"/>
              </a:rPr>
              <a:t>And as promised some tools you can use... </a:t>
            </a:r>
            <a:endParaRPr lang="en-US" sz="4200" dirty="0">
              <a:solidFill>
                <a:schemeClr val="dk2"/>
              </a:solidFill>
              <a:latin typeface="Franklin Gothic Medium Cond"/>
            </a:endParaRPr>
          </a:p>
        </p:txBody>
      </p:sp>
      <p:pic>
        <p:nvPicPr>
          <p:cNvPr id="7" name="Picture 6">
            <a:extLst>
              <a:ext uri="{FF2B5EF4-FFF2-40B4-BE49-F238E27FC236}">
                <a16:creationId xmlns:a16="http://schemas.microsoft.com/office/drawing/2014/main" id="{56AA3622-35CF-4702-1351-C463B09BF522}"/>
              </a:ext>
            </a:extLst>
          </p:cNvPr>
          <p:cNvPicPr>
            <a:picLocks noChangeAspect="1"/>
          </p:cNvPicPr>
          <p:nvPr/>
        </p:nvPicPr>
        <p:blipFill>
          <a:blip r:embed="rId2"/>
          <a:stretch>
            <a:fillRect/>
          </a:stretch>
        </p:blipFill>
        <p:spPr>
          <a:xfrm>
            <a:off x="871070" y="3889095"/>
            <a:ext cx="2844799" cy="1600200"/>
          </a:xfrm>
          <a:prstGeom prst="rect">
            <a:avLst/>
          </a:prstGeom>
          <a:ln>
            <a:solidFill>
              <a:schemeClr val="tx1"/>
            </a:solidFill>
          </a:ln>
          <a:effectLst>
            <a:outerShdw blurRad="50800" dist="38100" dir="2700000" algn="tl" rotWithShape="0">
              <a:prstClr val="black">
                <a:alpha val="40000"/>
              </a:prstClr>
            </a:outerShdw>
          </a:effectLst>
        </p:spPr>
      </p:pic>
      <p:sp>
        <p:nvSpPr>
          <p:cNvPr id="16" name="Oval 15">
            <a:extLst>
              <a:ext uri="{FF2B5EF4-FFF2-40B4-BE49-F238E27FC236}">
                <a16:creationId xmlns:a16="http://schemas.microsoft.com/office/drawing/2014/main" id="{8A67D630-2F47-6E3E-12D6-67C0BD940B3B}"/>
              </a:ext>
            </a:extLst>
          </p:cNvPr>
          <p:cNvSpPr/>
          <p:nvPr/>
        </p:nvSpPr>
        <p:spPr bwMode="auto">
          <a:xfrm>
            <a:off x="458788" y="951817"/>
            <a:ext cx="522627" cy="522627"/>
          </a:xfrm>
          <a:prstGeom prst="ellipse">
            <a:avLst/>
          </a:prstGeom>
          <a:solidFill>
            <a:srgbClr val="0093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6800" tIns="136800" rIns="136800" bIns="13680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2800" b="0" i="0" u="none" strike="noStrike" kern="1200" cap="none" spc="0" normalizeH="0" baseline="0" noProof="0" dirty="0">
                <a:ln>
                  <a:noFill/>
                </a:ln>
                <a:gradFill>
                  <a:gsLst>
                    <a:gs pos="0">
                      <a:srgbClr val="F4A111">
                        <a:lumMod val="5000"/>
                        <a:lumOff val="95000"/>
                      </a:srgbClr>
                    </a:gs>
                    <a:gs pos="100000">
                      <a:srgbClr val="FFFFFF"/>
                    </a:gs>
                  </a:gsLst>
                  <a:lin ang="5400000" scaled="1"/>
                </a:gradFill>
                <a:effectLst/>
                <a:uLnTx/>
                <a:uFillTx/>
                <a:latin typeface="Franklin Gothic Demi" panose="020B0703020102020204" pitchFamily="34" charset="0"/>
                <a:ea typeface="Segoe UI" pitchFamily="34" charset="0"/>
                <a:cs typeface="Segoe UI" pitchFamily="34" charset="0"/>
              </a:rPr>
              <a:t>4</a:t>
            </a:r>
          </a:p>
        </p:txBody>
      </p:sp>
      <p:sp>
        <p:nvSpPr>
          <p:cNvPr id="22" name="Oval 21">
            <a:extLst>
              <a:ext uri="{FF2B5EF4-FFF2-40B4-BE49-F238E27FC236}">
                <a16:creationId xmlns:a16="http://schemas.microsoft.com/office/drawing/2014/main" id="{BB86B0C4-2D4F-3362-5C5F-76DD9C70676E}"/>
              </a:ext>
            </a:extLst>
          </p:cNvPr>
          <p:cNvSpPr/>
          <p:nvPr/>
        </p:nvSpPr>
        <p:spPr bwMode="auto">
          <a:xfrm>
            <a:off x="4425816" y="951817"/>
            <a:ext cx="522627" cy="522627"/>
          </a:xfrm>
          <a:prstGeom prst="ellipse">
            <a:avLst/>
          </a:prstGeom>
          <a:solidFill>
            <a:srgbClr val="0093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6800" tIns="136800" rIns="136800" bIns="13680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2800" b="0" i="0" u="none" strike="noStrike" kern="1200" cap="none" spc="0" normalizeH="0" baseline="0" noProof="0" dirty="0">
                <a:ln>
                  <a:noFill/>
                </a:ln>
                <a:gradFill>
                  <a:gsLst>
                    <a:gs pos="0">
                      <a:srgbClr val="F4A111">
                        <a:lumMod val="5000"/>
                        <a:lumOff val="95000"/>
                      </a:srgbClr>
                    </a:gs>
                    <a:gs pos="100000">
                      <a:srgbClr val="FFFFFF"/>
                    </a:gs>
                  </a:gsLst>
                  <a:lin ang="5400000" scaled="1"/>
                </a:gradFill>
                <a:effectLst/>
                <a:uLnTx/>
                <a:uFillTx/>
                <a:latin typeface="Franklin Gothic Demi" panose="020B0703020102020204" pitchFamily="34" charset="0"/>
                <a:ea typeface="Segoe UI" pitchFamily="34" charset="0"/>
                <a:cs typeface="Segoe UI" pitchFamily="34" charset="0"/>
              </a:rPr>
              <a:t>5</a:t>
            </a:r>
          </a:p>
        </p:txBody>
      </p:sp>
      <p:sp>
        <p:nvSpPr>
          <p:cNvPr id="23" name="TextBox 22">
            <a:extLst>
              <a:ext uri="{FF2B5EF4-FFF2-40B4-BE49-F238E27FC236}">
                <a16:creationId xmlns:a16="http://schemas.microsoft.com/office/drawing/2014/main" id="{31EF3422-C712-7EB6-6E4B-86470A8D9A82}"/>
              </a:ext>
            </a:extLst>
          </p:cNvPr>
          <p:cNvSpPr txBox="1"/>
          <p:nvPr/>
        </p:nvSpPr>
        <p:spPr>
          <a:xfrm>
            <a:off x="1059922" y="1072301"/>
            <a:ext cx="2705716" cy="22159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32742"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00938F"/>
                </a:solidFill>
                <a:effectLst/>
                <a:uLnTx/>
                <a:uFillTx/>
                <a:latin typeface="Franklin Gothic Medium" panose="020B0603020102020204" pitchFamily="34" charset="0"/>
                <a:ea typeface="+mn-ea"/>
                <a:cs typeface="+mn-cs"/>
              </a:rPr>
              <a:t>CX Learner Persona Template </a:t>
            </a:r>
          </a:p>
        </p:txBody>
      </p:sp>
      <p:pic>
        <p:nvPicPr>
          <p:cNvPr id="30" name="Picture 29">
            <a:extLst>
              <a:ext uri="{FF2B5EF4-FFF2-40B4-BE49-F238E27FC236}">
                <a16:creationId xmlns:a16="http://schemas.microsoft.com/office/drawing/2014/main" id="{CD259548-AFA3-1580-16C3-458CB173BCD3}"/>
              </a:ext>
            </a:extLst>
          </p:cNvPr>
          <p:cNvPicPr>
            <a:picLocks noChangeAspect="1"/>
          </p:cNvPicPr>
          <p:nvPr/>
        </p:nvPicPr>
        <p:blipFill>
          <a:blip r:embed="rId3"/>
          <a:stretch>
            <a:fillRect/>
          </a:stretch>
        </p:blipFill>
        <p:spPr>
          <a:xfrm>
            <a:off x="4669085" y="3889095"/>
            <a:ext cx="3255343" cy="1600200"/>
          </a:xfrm>
          <a:prstGeom prst="rect">
            <a:avLst/>
          </a:prstGeom>
          <a:ln>
            <a:solidFill>
              <a:schemeClr val="tx1"/>
            </a:solidFill>
          </a:ln>
          <a:effectLst>
            <a:outerShdw blurRad="50800" dist="38100" dir="2700000" algn="tl" rotWithShape="0">
              <a:prstClr val="black">
                <a:alpha val="40000"/>
              </a:prstClr>
            </a:outerShdw>
          </a:effectLst>
        </p:spPr>
      </p:pic>
      <p:sp>
        <p:nvSpPr>
          <p:cNvPr id="2" name="Oval 1">
            <a:extLst>
              <a:ext uri="{FF2B5EF4-FFF2-40B4-BE49-F238E27FC236}">
                <a16:creationId xmlns:a16="http://schemas.microsoft.com/office/drawing/2014/main" id="{E95BF16D-13D5-5156-7E1B-FD31CAEFB866}"/>
              </a:ext>
            </a:extLst>
          </p:cNvPr>
          <p:cNvSpPr/>
          <p:nvPr/>
        </p:nvSpPr>
        <p:spPr bwMode="auto">
          <a:xfrm>
            <a:off x="8238032" y="951817"/>
            <a:ext cx="522627" cy="522627"/>
          </a:xfrm>
          <a:prstGeom prst="ellipse">
            <a:avLst/>
          </a:prstGeom>
          <a:solidFill>
            <a:srgbClr val="0093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6800" tIns="136800" rIns="136800" bIns="13680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lang="en-US" sz="2800" dirty="0">
                <a:gradFill>
                  <a:gsLst>
                    <a:gs pos="0">
                      <a:srgbClr val="F4A111">
                        <a:lumMod val="5000"/>
                        <a:lumOff val="95000"/>
                      </a:srgbClr>
                    </a:gs>
                    <a:gs pos="100000">
                      <a:srgbClr val="FFFFFF"/>
                    </a:gs>
                  </a:gsLst>
                  <a:lin ang="5400000" scaled="1"/>
                </a:gradFill>
                <a:latin typeface="Franklin Gothic Demi" panose="020B0703020102020204" pitchFamily="34" charset="0"/>
                <a:ea typeface="Segoe UI" pitchFamily="34" charset="0"/>
                <a:cs typeface="Segoe UI" pitchFamily="34" charset="0"/>
              </a:rPr>
              <a:t>6</a:t>
            </a:r>
            <a:endParaRPr lang="en-US" sz="2800" b="0" i="0" u="none" strike="noStrike" kern="1200" cap="none" spc="0" normalizeH="0" baseline="0" noProof="0" dirty="0">
              <a:ln>
                <a:noFill/>
              </a:ln>
              <a:gradFill>
                <a:gsLst>
                  <a:gs pos="0">
                    <a:srgbClr val="F4A111">
                      <a:lumMod val="5000"/>
                      <a:lumOff val="95000"/>
                    </a:srgbClr>
                  </a:gs>
                  <a:gs pos="100000">
                    <a:srgbClr val="FFFFFF"/>
                  </a:gs>
                </a:gsLst>
                <a:lin ang="5400000" scaled="1"/>
              </a:gradFill>
              <a:effectLst/>
              <a:uLnTx/>
              <a:uFillTx/>
              <a:latin typeface="Franklin Gothic Demi" panose="020B0703020102020204" pitchFamily="34" charset="0"/>
              <a:ea typeface="Segoe UI" pitchFamily="34" charset="0"/>
              <a:cs typeface="Segoe UI" pitchFamily="34" charset="0"/>
            </a:endParaRPr>
          </a:p>
        </p:txBody>
      </p:sp>
      <p:sp>
        <p:nvSpPr>
          <p:cNvPr id="3" name="TextBox 2">
            <a:extLst>
              <a:ext uri="{FF2B5EF4-FFF2-40B4-BE49-F238E27FC236}">
                <a16:creationId xmlns:a16="http://schemas.microsoft.com/office/drawing/2014/main" id="{3A9C3605-F89D-44A6-A289-6D5F7136C26F}"/>
              </a:ext>
            </a:extLst>
          </p:cNvPr>
          <p:cNvSpPr txBox="1"/>
          <p:nvPr/>
        </p:nvSpPr>
        <p:spPr>
          <a:xfrm>
            <a:off x="5006099" y="1002213"/>
            <a:ext cx="2894974" cy="44319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32742"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00938F"/>
                </a:solidFill>
                <a:effectLst/>
                <a:uLnTx/>
                <a:uFillTx/>
                <a:latin typeface="Franklin Gothic Medium" panose="020B0603020102020204" pitchFamily="34" charset="0"/>
                <a:ea typeface="+mn-ea"/>
                <a:cs typeface="+mn-cs"/>
              </a:rPr>
              <a:t>Role Based CX Competency Model </a:t>
            </a:r>
            <a:r>
              <a:rPr lang="en-US" sz="1600" dirty="0">
                <a:solidFill>
                  <a:srgbClr val="00938F"/>
                </a:solidFill>
                <a:latin typeface="Franklin Gothic Medium" panose="020B0603020102020204" pitchFamily="34" charset="0"/>
              </a:rPr>
              <a:t>Template </a:t>
            </a:r>
            <a:endParaRPr kumimoji="0" lang="en-US" sz="1600" b="0" i="0" u="none" strike="noStrike" kern="1200" cap="none" spc="0" normalizeH="0" baseline="0" noProof="0" dirty="0">
              <a:ln>
                <a:noFill/>
              </a:ln>
              <a:solidFill>
                <a:srgbClr val="00938F"/>
              </a:solidFill>
              <a:effectLst/>
              <a:uLnTx/>
              <a:uFillTx/>
              <a:latin typeface="Franklin Gothic Medium" panose="020B0603020102020204" pitchFamily="34" charset="0"/>
              <a:ea typeface="+mn-ea"/>
              <a:cs typeface="+mn-cs"/>
            </a:endParaRPr>
          </a:p>
        </p:txBody>
      </p:sp>
      <p:sp>
        <p:nvSpPr>
          <p:cNvPr id="6" name="TextBox 5">
            <a:extLst>
              <a:ext uri="{FF2B5EF4-FFF2-40B4-BE49-F238E27FC236}">
                <a16:creationId xmlns:a16="http://schemas.microsoft.com/office/drawing/2014/main" id="{C08511B9-EE79-7D2B-1D25-0AA23E3E70DD}"/>
              </a:ext>
            </a:extLst>
          </p:cNvPr>
          <p:cNvSpPr txBox="1"/>
          <p:nvPr/>
        </p:nvSpPr>
        <p:spPr>
          <a:xfrm>
            <a:off x="709455" y="1817818"/>
            <a:ext cx="3102894" cy="1479759"/>
          </a:xfrm>
          <a:prstGeom prst="rect">
            <a:avLst/>
          </a:prstGeom>
        </p:spPr>
        <p:txBody>
          <a:bodyPr vert="horz" wrap="square" lIns="0" tIns="0" rIns="0" bIns="0" rtlCol="0" anchor="t">
            <a:noAutofit/>
          </a:bodyPr>
          <a:lstStyle>
            <a:lvl1pPr>
              <a:lnSpc>
                <a:spcPct val="90000"/>
              </a:lnSpc>
              <a:spcBef>
                <a:spcPct val="0"/>
              </a:spcBef>
              <a:buNone/>
              <a:defRPr lang="en-US" sz="4800" b="0" cap="none" spc="-140" baseline="0">
                <a:ln w="3175">
                  <a:noFill/>
                </a:ln>
                <a:effectLst/>
                <a:latin typeface="Franklin Gothic Medium Cond" panose="020B0606030402020204" pitchFamily="34" charset="0"/>
                <a:cs typeface="Segoe UI" pitchFamily="34" charset="0"/>
              </a:defRPr>
            </a:lvl1pPr>
          </a:lstStyle>
          <a:p>
            <a:pPr defTabSz="932563">
              <a:defRPr/>
            </a:pPr>
            <a:r>
              <a:rPr lang="en-US" sz="1600" spc="0" dirty="0">
                <a:solidFill>
                  <a:schemeClr val="dk1"/>
                </a:solidFill>
                <a:latin typeface="Franklin Gothic Book" panose="020B0503020102020204" pitchFamily="34" charset="0"/>
                <a:cs typeface="Segoe UI"/>
              </a:rPr>
              <a:t>A simple persona template that can be used to distinguish the different roles within your organization and how their job priorities and experience goals are connected to CX education and skills.  </a:t>
            </a:r>
            <a:endParaRPr lang="en-US" sz="1600" spc="0" dirty="0">
              <a:solidFill>
                <a:schemeClr val="dk1"/>
              </a:solidFill>
              <a:latin typeface="Franklin Gothic Book" panose="020B0503020102020204" pitchFamily="34" charset="0"/>
            </a:endParaRPr>
          </a:p>
        </p:txBody>
      </p:sp>
      <p:sp>
        <p:nvSpPr>
          <p:cNvPr id="8" name="TextBox 7">
            <a:extLst>
              <a:ext uri="{FF2B5EF4-FFF2-40B4-BE49-F238E27FC236}">
                <a16:creationId xmlns:a16="http://schemas.microsoft.com/office/drawing/2014/main" id="{DEB2EA8E-9445-8B8B-80A2-405D5C55FDDE}"/>
              </a:ext>
            </a:extLst>
          </p:cNvPr>
          <p:cNvSpPr txBox="1"/>
          <p:nvPr/>
        </p:nvSpPr>
        <p:spPr>
          <a:xfrm>
            <a:off x="4669086" y="1817817"/>
            <a:ext cx="3102894" cy="1479759"/>
          </a:xfrm>
          <a:prstGeom prst="rect">
            <a:avLst/>
          </a:prstGeom>
        </p:spPr>
        <p:txBody>
          <a:bodyPr vert="horz" wrap="square" lIns="0" tIns="0" rIns="0" bIns="0" rtlCol="0" anchor="t">
            <a:noAutofit/>
          </a:bodyPr>
          <a:lstStyle>
            <a:lvl1pPr>
              <a:lnSpc>
                <a:spcPct val="90000"/>
              </a:lnSpc>
              <a:spcBef>
                <a:spcPct val="0"/>
              </a:spcBef>
              <a:buNone/>
              <a:defRPr lang="en-US" sz="4800" b="0" cap="none" spc="-140" baseline="0">
                <a:ln w="3175">
                  <a:noFill/>
                </a:ln>
                <a:effectLst/>
                <a:latin typeface="Franklin Gothic Medium Cond" panose="020B0606030402020204" pitchFamily="34" charset="0"/>
                <a:cs typeface="Segoe UI" pitchFamily="34" charset="0"/>
              </a:defRPr>
            </a:lvl1pPr>
          </a:lstStyle>
          <a:p>
            <a:pPr defTabSz="932563">
              <a:defRPr/>
            </a:pPr>
            <a:r>
              <a:rPr lang="en-US" sz="1600" spc="0" dirty="0">
                <a:solidFill>
                  <a:schemeClr val="dk1"/>
                </a:solidFill>
                <a:latin typeface="Franklin Gothic Book" panose="020B0503020102020204" pitchFamily="34" charset="0"/>
                <a:cs typeface="Segoe UI"/>
              </a:rPr>
              <a:t>A methodology to build the progression of education to show how a specific role will gain the knowledge and skills to increase their CX maturity within your organization. </a:t>
            </a:r>
            <a:endParaRPr lang="en-US" sz="1600" spc="0" dirty="0">
              <a:solidFill>
                <a:schemeClr val="dk1"/>
              </a:solidFill>
              <a:latin typeface="Franklin Gothic Book" panose="020B0503020102020204" pitchFamily="34" charset="0"/>
            </a:endParaRPr>
          </a:p>
        </p:txBody>
      </p:sp>
      <p:sp>
        <p:nvSpPr>
          <p:cNvPr id="10" name="TextBox 9">
            <a:extLst>
              <a:ext uri="{FF2B5EF4-FFF2-40B4-BE49-F238E27FC236}">
                <a16:creationId xmlns:a16="http://schemas.microsoft.com/office/drawing/2014/main" id="{B5752854-7FC2-3B68-EB69-F4AB7FC1305B}"/>
              </a:ext>
            </a:extLst>
          </p:cNvPr>
          <p:cNvSpPr txBox="1"/>
          <p:nvPr/>
        </p:nvSpPr>
        <p:spPr>
          <a:xfrm>
            <a:off x="4635707" y="5734542"/>
            <a:ext cx="2743200" cy="22159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90000"/>
              </a:lnSpc>
              <a:spcAft>
                <a:spcPts val="600"/>
              </a:spcAft>
            </a:pPr>
            <a:r>
              <a:rPr lang="en-US" sz="1600" dirty="0">
                <a:solidFill>
                  <a:schemeClr val="accent6"/>
                </a:solidFill>
                <a:hlinkClick r:id="rId4">
                  <a:extLst>
                    <a:ext uri="{A12FA001-AC4F-418D-AE19-62706E023703}">
                      <ahyp:hlinkClr xmlns:ahyp="http://schemas.microsoft.com/office/drawing/2018/hyperlinkcolor" val="tx"/>
                    </a:ext>
                  </a:extLst>
                </a:hlinkClick>
              </a:rPr>
              <a:t>Download Here</a:t>
            </a:r>
            <a:endParaRPr lang="en-US" sz="1600" dirty="0">
              <a:solidFill>
                <a:schemeClr val="accent6"/>
              </a:solidFill>
            </a:endParaRPr>
          </a:p>
        </p:txBody>
      </p:sp>
      <p:sp>
        <p:nvSpPr>
          <p:cNvPr id="11" name="TextBox 10">
            <a:extLst>
              <a:ext uri="{FF2B5EF4-FFF2-40B4-BE49-F238E27FC236}">
                <a16:creationId xmlns:a16="http://schemas.microsoft.com/office/drawing/2014/main" id="{93F5E160-068D-AFCB-F14A-BDEEF1E19843}"/>
              </a:ext>
            </a:extLst>
          </p:cNvPr>
          <p:cNvSpPr txBox="1"/>
          <p:nvPr/>
        </p:nvSpPr>
        <p:spPr>
          <a:xfrm>
            <a:off x="846980" y="5734543"/>
            <a:ext cx="2743200" cy="22159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90000"/>
              </a:lnSpc>
              <a:spcAft>
                <a:spcPts val="600"/>
              </a:spcAft>
            </a:pPr>
            <a:r>
              <a:rPr lang="en-US" sz="1600" dirty="0">
                <a:solidFill>
                  <a:schemeClr val="accent6"/>
                </a:solidFill>
                <a:hlinkClick r:id="rId5">
                  <a:extLst>
                    <a:ext uri="{A12FA001-AC4F-418D-AE19-62706E023703}">
                      <ahyp:hlinkClr xmlns:ahyp="http://schemas.microsoft.com/office/drawing/2018/hyperlinkcolor" val="tx"/>
                    </a:ext>
                  </a:extLst>
                </a:hlinkClick>
              </a:rPr>
              <a:t>Download Here</a:t>
            </a:r>
            <a:endParaRPr lang="en-US" sz="1600" dirty="0">
              <a:solidFill>
                <a:schemeClr val="accent6"/>
              </a:solidFill>
            </a:endParaRPr>
          </a:p>
        </p:txBody>
      </p:sp>
      <p:sp>
        <p:nvSpPr>
          <p:cNvPr id="12" name="TextBox 11">
            <a:extLst>
              <a:ext uri="{FF2B5EF4-FFF2-40B4-BE49-F238E27FC236}">
                <a16:creationId xmlns:a16="http://schemas.microsoft.com/office/drawing/2014/main" id="{34B77AAA-8DF7-F55F-68EE-1C09D71B8B4F}"/>
              </a:ext>
            </a:extLst>
          </p:cNvPr>
          <p:cNvSpPr txBox="1"/>
          <p:nvPr/>
        </p:nvSpPr>
        <p:spPr>
          <a:xfrm>
            <a:off x="8892934" y="990779"/>
            <a:ext cx="2743200" cy="45720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90000"/>
              </a:lnSpc>
              <a:spcAft>
                <a:spcPts val="600"/>
              </a:spcAft>
            </a:pPr>
            <a:r>
              <a:rPr lang="en-US" sz="1600">
                <a:solidFill>
                  <a:srgbClr val="00938F"/>
                </a:solidFill>
                <a:latin typeface="Franklin Gothic Medium"/>
              </a:rPr>
              <a:t>Learning Program Charter Template</a:t>
            </a:r>
            <a:endParaRPr lang="en-US"/>
          </a:p>
        </p:txBody>
      </p:sp>
      <p:sp>
        <p:nvSpPr>
          <p:cNvPr id="14" name="TextBox 13">
            <a:extLst>
              <a:ext uri="{FF2B5EF4-FFF2-40B4-BE49-F238E27FC236}">
                <a16:creationId xmlns:a16="http://schemas.microsoft.com/office/drawing/2014/main" id="{4DF136A9-39A5-73A5-1525-30FB4C2FB770}"/>
              </a:ext>
            </a:extLst>
          </p:cNvPr>
          <p:cNvSpPr txBox="1"/>
          <p:nvPr/>
        </p:nvSpPr>
        <p:spPr>
          <a:xfrm>
            <a:off x="8501649" y="1759411"/>
            <a:ext cx="3102894" cy="1479759"/>
          </a:xfrm>
          <a:prstGeom prst="rect">
            <a:avLst/>
          </a:prstGeom>
        </p:spPr>
        <p:txBody>
          <a:bodyPr vert="horz" wrap="square" lIns="0" tIns="0" rIns="0" bIns="0" rtlCol="0" anchor="t">
            <a:noAutofit/>
          </a:bodyPr>
          <a:lstStyle>
            <a:lvl1pPr>
              <a:lnSpc>
                <a:spcPct val="90000"/>
              </a:lnSpc>
              <a:spcBef>
                <a:spcPct val="0"/>
              </a:spcBef>
              <a:buNone/>
              <a:defRPr lang="en-US" sz="4800" b="0" cap="none" spc="-140" baseline="0">
                <a:ln w="3175">
                  <a:noFill/>
                </a:ln>
                <a:effectLst/>
                <a:latin typeface="Franklin Gothic Medium Cond" panose="020B0606030402020204" pitchFamily="34" charset="0"/>
                <a:cs typeface="Segoe UI" pitchFamily="34" charset="0"/>
              </a:defRPr>
            </a:lvl1pPr>
          </a:lstStyle>
          <a:p>
            <a:pPr defTabSz="932563">
              <a:defRPr/>
            </a:pPr>
            <a:r>
              <a:rPr lang="en-US" sz="1600" spc="0" dirty="0">
                <a:solidFill>
                  <a:schemeClr val="dk1"/>
                </a:solidFill>
                <a:latin typeface="Franklin Gothic Book" panose="020B0503020102020204" pitchFamily="34" charset="0"/>
                <a:cs typeface="Segoe UI"/>
              </a:rPr>
              <a:t>The key questions to answer to build the charter for your learning program. The questions prompt you to outline future state and current state for your key audiences and the impact learning intends to deliver. </a:t>
            </a:r>
            <a:endParaRPr lang="en-US" sz="1600" spc="0" dirty="0">
              <a:solidFill>
                <a:schemeClr val="dk1"/>
              </a:solidFill>
              <a:latin typeface="Franklin Gothic Book" panose="020B0503020102020204" pitchFamily="34" charset="0"/>
            </a:endParaRPr>
          </a:p>
        </p:txBody>
      </p:sp>
      <p:pic>
        <p:nvPicPr>
          <p:cNvPr id="19" name="Picture 18" descr="A picture containing table&#10;&#10;Description automatically generated">
            <a:extLst>
              <a:ext uri="{FF2B5EF4-FFF2-40B4-BE49-F238E27FC236}">
                <a16:creationId xmlns:a16="http://schemas.microsoft.com/office/drawing/2014/main" id="{C259031A-93E2-792B-E8F5-1702D4A38EB8}"/>
              </a:ext>
            </a:extLst>
          </p:cNvPr>
          <p:cNvPicPr>
            <a:picLocks noChangeAspect="1"/>
          </p:cNvPicPr>
          <p:nvPr/>
        </p:nvPicPr>
        <p:blipFill>
          <a:blip r:embed="rId6"/>
          <a:stretch>
            <a:fillRect/>
          </a:stretch>
        </p:blipFill>
        <p:spPr>
          <a:xfrm>
            <a:off x="8505512" y="3827793"/>
            <a:ext cx="3301172" cy="1600200"/>
          </a:xfrm>
          <a:prstGeom prst="rect">
            <a:avLst/>
          </a:prstGeom>
          <a:effectLst>
            <a:outerShdw blurRad="50800" dist="38100" dir="2700000" algn="tl" rotWithShape="0">
              <a:prstClr val="black">
                <a:alpha val="40000"/>
              </a:prstClr>
            </a:outerShdw>
          </a:effectLst>
        </p:spPr>
      </p:pic>
      <p:sp>
        <p:nvSpPr>
          <p:cNvPr id="20" name="TextBox 1">
            <a:extLst>
              <a:ext uri="{FF2B5EF4-FFF2-40B4-BE49-F238E27FC236}">
                <a16:creationId xmlns:a16="http://schemas.microsoft.com/office/drawing/2014/main" id="{99D55613-FD11-3A5D-A3CB-D7D4F3B38882}"/>
              </a:ext>
            </a:extLst>
          </p:cNvPr>
          <p:cNvSpPr txBox="1"/>
          <p:nvPr/>
        </p:nvSpPr>
        <p:spPr>
          <a:xfrm>
            <a:off x="8501962" y="5734543"/>
            <a:ext cx="2743200" cy="221599"/>
          </a:xfrm>
          <a:prstGeom prst="rect">
            <a:avLst/>
          </a:prstGeom>
          <a:noFill/>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nSpc>
                <a:spcPct val="90000"/>
              </a:lnSpc>
              <a:spcAft>
                <a:spcPts val="600"/>
              </a:spcAft>
            </a:pPr>
            <a:r>
              <a:rPr lang="en-US" sz="1600" dirty="0">
                <a:solidFill>
                  <a:schemeClr val="accent6"/>
                </a:solidFill>
                <a:hlinkClick r:id="rId7">
                  <a:extLst>
                    <a:ext uri="{A12FA001-AC4F-418D-AE19-62706E023703}">
                      <ahyp:hlinkClr xmlns:ahyp="http://schemas.microsoft.com/office/drawing/2018/hyperlinkcolor" val="tx"/>
                    </a:ext>
                  </a:extLst>
                </a:hlinkClick>
              </a:rPr>
              <a:t>Download Here</a:t>
            </a:r>
            <a:endParaRPr lang="en-US" sz="1600" dirty="0">
              <a:solidFill>
                <a:schemeClr val="accent6"/>
              </a:solidFill>
            </a:endParaRPr>
          </a:p>
        </p:txBody>
      </p:sp>
    </p:spTree>
    <p:extLst>
      <p:ext uri="{BB962C8B-B14F-4D97-AF65-F5344CB8AC3E}">
        <p14:creationId xmlns:p14="http://schemas.microsoft.com/office/powerpoint/2010/main" val="31526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a16="http://schemas.microsoft.com/office/drawing/2014/main"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44E2A1-422A-473E-3CF9-AAE321BF25BD}"/>
              </a:ext>
            </a:extLst>
          </p:cNvPr>
          <p:cNvSpPr>
            <a:spLocks noGrp="1"/>
          </p:cNvSpPr>
          <p:nvPr>
            <p:ph type="title"/>
          </p:nvPr>
        </p:nvSpPr>
        <p:spPr>
          <a:xfrm>
            <a:off x="458788" y="343160"/>
            <a:ext cx="11518900" cy="487441"/>
          </a:xfrm>
        </p:spPr>
        <p:txBody>
          <a:bodyPr/>
          <a:lstStyle/>
          <a:p>
            <a:r>
              <a:rPr lang="en-US" sz="4200" dirty="0">
                <a:solidFill>
                  <a:schemeClr val="dk2"/>
                </a:solidFill>
                <a:latin typeface="Franklin Gothic Medium Cond"/>
                <a:cs typeface="Segoe UI"/>
              </a:rPr>
              <a:t>And as promised some tools you can use... </a:t>
            </a:r>
            <a:endParaRPr lang="en-US" sz="4200" dirty="0">
              <a:solidFill>
                <a:schemeClr val="dk2"/>
              </a:solidFill>
              <a:latin typeface="Franklin Gothic Medium Cond"/>
            </a:endParaRPr>
          </a:p>
        </p:txBody>
      </p:sp>
      <p:sp>
        <p:nvSpPr>
          <p:cNvPr id="22" name="Oval 21">
            <a:extLst>
              <a:ext uri="{FF2B5EF4-FFF2-40B4-BE49-F238E27FC236}">
                <a16:creationId xmlns:a16="http://schemas.microsoft.com/office/drawing/2014/main" id="{BB86B0C4-2D4F-3362-5C5F-76DD9C70676E}"/>
              </a:ext>
            </a:extLst>
          </p:cNvPr>
          <p:cNvSpPr/>
          <p:nvPr/>
        </p:nvSpPr>
        <p:spPr bwMode="auto">
          <a:xfrm>
            <a:off x="513812" y="951817"/>
            <a:ext cx="522627" cy="522627"/>
          </a:xfrm>
          <a:prstGeom prst="ellipse">
            <a:avLst/>
          </a:prstGeom>
          <a:solidFill>
            <a:srgbClr val="0093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6800" tIns="136800" rIns="136800" bIns="13680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lang="en-US" sz="2800" dirty="0">
                <a:gradFill>
                  <a:gsLst>
                    <a:gs pos="0">
                      <a:srgbClr val="F4A111">
                        <a:lumMod val="5000"/>
                        <a:lumOff val="95000"/>
                      </a:srgbClr>
                    </a:gs>
                    <a:gs pos="100000">
                      <a:srgbClr val="FFFFFF"/>
                    </a:gs>
                  </a:gsLst>
                  <a:lin ang="5400000" scaled="1"/>
                </a:gradFill>
                <a:latin typeface="Franklin Gothic Demi" panose="020B0703020102020204" pitchFamily="34" charset="0"/>
                <a:ea typeface="Segoe UI" pitchFamily="34" charset="0"/>
                <a:cs typeface="Segoe UI" pitchFamily="34" charset="0"/>
              </a:rPr>
              <a:t>7</a:t>
            </a:r>
            <a:endParaRPr lang="en-US" sz="2800" b="0" i="0" u="none" strike="noStrike" kern="1200" cap="none" spc="0" normalizeH="0" baseline="0" noProof="0" dirty="0">
              <a:ln>
                <a:noFill/>
              </a:ln>
              <a:gradFill>
                <a:gsLst>
                  <a:gs pos="0">
                    <a:srgbClr val="F4A111">
                      <a:lumMod val="5000"/>
                      <a:lumOff val="95000"/>
                    </a:srgbClr>
                  </a:gs>
                  <a:gs pos="100000">
                    <a:srgbClr val="FFFFFF"/>
                  </a:gs>
                </a:gsLst>
                <a:lin ang="5400000" scaled="1"/>
              </a:gradFill>
              <a:effectLst/>
              <a:uLnTx/>
              <a:uFillTx/>
              <a:latin typeface="Franklin Gothic Demi" panose="020B0703020102020204" pitchFamily="34" charset="0"/>
              <a:ea typeface="Segoe UI" pitchFamily="34" charset="0"/>
              <a:cs typeface="Segoe UI" pitchFamily="34" charset="0"/>
            </a:endParaRPr>
          </a:p>
        </p:txBody>
      </p:sp>
      <p:sp>
        <p:nvSpPr>
          <p:cNvPr id="23" name="TextBox 22">
            <a:extLst>
              <a:ext uri="{FF2B5EF4-FFF2-40B4-BE49-F238E27FC236}">
                <a16:creationId xmlns:a16="http://schemas.microsoft.com/office/drawing/2014/main" id="{31EF3422-C712-7EB6-6E4B-86470A8D9A82}"/>
              </a:ext>
            </a:extLst>
          </p:cNvPr>
          <p:cNvSpPr txBox="1"/>
          <p:nvPr/>
        </p:nvSpPr>
        <p:spPr>
          <a:xfrm>
            <a:off x="1176698" y="1072301"/>
            <a:ext cx="2705716" cy="22159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32742"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00938F"/>
                </a:solidFill>
                <a:effectLst/>
                <a:uLnTx/>
                <a:uFillTx/>
                <a:latin typeface="Franklin Gothic Medium" panose="020B0603020102020204" pitchFamily="34" charset="0"/>
                <a:ea typeface="+mn-ea"/>
                <a:cs typeface="+mn-cs"/>
              </a:rPr>
              <a:t>Victory Circle Template </a:t>
            </a:r>
          </a:p>
        </p:txBody>
      </p:sp>
      <p:sp>
        <p:nvSpPr>
          <p:cNvPr id="2" name="Oval 1">
            <a:extLst>
              <a:ext uri="{FF2B5EF4-FFF2-40B4-BE49-F238E27FC236}">
                <a16:creationId xmlns:a16="http://schemas.microsoft.com/office/drawing/2014/main" id="{E95BF16D-13D5-5156-7E1B-FD31CAEFB866}"/>
              </a:ext>
            </a:extLst>
          </p:cNvPr>
          <p:cNvSpPr/>
          <p:nvPr/>
        </p:nvSpPr>
        <p:spPr bwMode="auto">
          <a:xfrm>
            <a:off x="4326028" y="951817"/>
            <a:ext cx="522627" cy="522627"/>
          </a:xfrm>
          <a:prstGeom prst="ellipse">
            <a:avLst/>
          </a:prstGeom>
          <a:solidFill>
            <a:srgbClr val="0093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6800" tIns="136800" rIns="136800" bIns="13680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lang="en-US" sz="2800" dirty="0">
                <a:gradFill>
                  <a:gsLst>
                    <a:gs pos="0">
                      <a:srgbClr val="F4A111">
                        <a:lumMod val="5000"/>
                        <a:lumOff val="95000"/>
                      </a:srgbClr>
                    </a:gs>
                    <a:gs pos="100000">
                      <a:srgbClr val="FFFFFF"/>
                    </a:gs>
                  </a:gsLst>
                  <a:lin ang="5400000" scaled="1"/>
                </a:gradFill>
                <a:latin typeface="Franklin Gothic Demi" panose="020B0703020102020204" pitchFamily="34" charset="0"/>
                <a:ea typeface="Segoe UI" pitchFamily="34" charset="0"/>
                <a:cs typeface="Segoe UI" pitchFamily="34" charset="0"/>
              </a:rPr>
              <a:t>8</a:t>
            </a:r>
            <a:endParaRPr lang="en-US" sz="2800" b="0" i="0" u="none" strike="noStrike" kern="1200" cap="none" spc="0" normalizeH="0" baseline="0" noProof="0" dirty="0">
              <a:ln>
                <a:noFill/>
              </a:ln>
              <a:gradFill>
                <a:gsLst>
                  <a:gs pos="0">
                    <a:srgbClr val="F4A111">
                      <a:lumMod val="5000"/>
                      <a:lumOff val="95000"/>
                    </a:srgbClr>
                  </a:gs>
                  <a:gs pos="100000">
                    <a:srgbClr val="FFFFFF"/>
                  </a:gs>
                </a:gsLst>
                <a:lin ang="5400000" scaled="1"/>
              </a:gradFill>
              <a:effectLst/>
              <a:uLnTx/>
              <a:uFillTx/>
              <a:latin typeface="Franklin Gothic Demi" panose="020B0703020102020204" pitchFamily="34" charset="0"/>
              <a:ea typeface="Segoe UI" pitchFamily="34" charset="0"/>
              <a:cs typeface="Segoe UI" pitchFamily="34" charset="0"/>
            </a:endParaRPr>
          </a:p>
        </p:txBody>
      </p:sp>
      <p:sp>
        <p:nvSpPr>
          <p:cNvPr id="3" name="TextBox 2">
            <a:extLst>
              <a:ext uri="{FF2B5EF4-FFF2-40B4-BE49-F238E27FC236}">
                <a16:creationId xmlns:a16="http://schemas.microsoft.com/office/drawing/2014/main" id="{3A9C3605-F89D-44A6-A289-6D5F7136C26F}"/>
              </a:ext>
            </a:extLst>
          </p:cNvPr>
          <p:cNvSpPr txBox="1"/>
          <p:nvPr/>
        </p:nvSpPr>
        <p:spPr>
          <a:xfrm>
            <a:off x="4947711" y="1072301"/>
            <a:ext cx="2894974" cy="44319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32742" rtl="0" eaLnBrk="1" fontAlgn="auto" latinLnBrk="0" hangingPunct="1">
              <a:lnSpc>
                <a:spcPct val="9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00938F"/>
                </a:solidFill>
                <a:effectLst/>
                <a:uLnTx/>
                <a:uFillTx/>
                <a:latin typeface="Franklin Gothic Medium" panose="020B0603020102020204" pitchFamily="34" charset="0"/>
                <a:ea typeface="+mn-ea"/>
                <a:cs typeface="+mn-cs"/>
              </a:rPr>
              <a:t>Customer Experience Masters Academy, CXMA</a:t>
            </a:r>
          </a:p>
        </p:txBody>
      </p:sp>
      <p:sp>
        <p:nvSpPr>
          <p:cNvPr id="6" name="TextBox 5">
            <a:extLst>
              <a:ext uri="{FF2B5EF4-FFF2-40B4-BE49-F238E27FC236}">
                <a16:creationId xmlns:a16="http://schemas.microsoft.com/office/drawing/2014/main" id="{C08511B9-EE79-7D2B-1D25-0AA23E3E70DD}"/>
              </a:ext>
            </a:extLst>
          </p:cNvPr>
          <p:cNvSpPr txBox="1"/>
          <p:nvPr/>
        </p:nvSpPr>
        <p:spPr>
          <a:xfrm>
            <a:off x="779520" y="1817818"/>
            <a:ext cx="3102894" cy="1479759"/>
          </a:xfrm>
          <a:prstGeom prst="rect">
            <a:avLst/>
          </a:prstGeom>
        </p:spPr>
        <p:txBody>
          <a:bodyPr vert="horz" wrap="square" lIns="0" tIns="0" rIns="0" bIns="0" rtlCol="0" anchor="t">
            <a:noAutofit/>
          </a:bodyPr>
          <a:lstStyle>
            <a:lvl1pPr>
              <a:lnSpc>
                <a:spcPct val="90000"/>
              </a:lnSpc>
              <a:spcBef>
                <a:spcPct val="0"/>
              </a:spcBef>
              <a:buNone/>
              <a:defRPr lang="en-US" sz="4800" b="0" cap="none" spc="-140" baseline="0">
                <a:ln w="3175">
                  <a:noFill/>
                </a:ln>
                <a:effectLst/>
                <a:latin typeface="Franklin Gothic Medium Cond" panose="020B0606030402020204" pitchFamily="34" charset="0"/>
                <a:cs typeface="Segoe UI" pitchFamily="34" charset="0"/>
              </a:defRPr>
            </a:lvl1pPr>
          </a:lstStyle>
          <a:p>
            <a:pPr defTabSz="932563">
              <a:defRPr/>
            </a:pPr>
            <a:r>
              <a:rPr lang="en-US" sz="1600" spc="0" dirty="0">
                <a:solidFill>
                  <a:schemeClr val="dk1"/>
                </a:solidFill>
                <a:latin typeface="Franklin Gothic Book" panose="020B0503020102020204" pitchFamily="34" charset="0"/>
                <a:cs typeface="Segoe UI"/>
              </a:rPr>
              <a:t>A tool to define the targets, outcomes and impact of future actions, thinking, and ways of working, describing both what people will do and how they will feel in this future state. </a:t>
            </a:r>
          </a:p>
          <a:p>
            <a:pPr defTabSz="932563">
              <a:defRPr/>
            </a:pPr>
            <a:br>
              <a:rPr lang="en-US" sz="1600" spc="0" dirty="0">
                <a:solidFill>
                  <a:schemeClr val="dk1"/>
                </a:solidFill>
                <a:latin typeface="Franklin Gothic Book" panose="020B0503020102020204" pitchFamily="34" charset="0"/>
                <a:cs typeface="Segoe UI"/>
              </a:rPr>
            </a:br>
            <a:r>
              <a:rPr lang="en-US" sz="1600" spc="0" dirty="0">
                <a:solidFill>
                  <a:schemeClr val="dk1"/>
                </a:solidFill>
                <a:latin typeface="Franklin Gothic Book" panose="020B0503020102020204" pitchFamily="34" charset="0"/>
                <a:cs typeface="Segoe UI"/>
              </a:rPr>
              <a:t> </a:t>
            </a:r>
            <a:endParaRPr lang="en-US" sz="1600" spc="0" dirty="0">
              <a:solidFill>
                <a:schemeClr val="dk1"/>
              </a:solidFill>
              <a:latin typeface="Franklin Gothic Book" panose="020B0503020102020204" pitchFamily="34" charset="0"/>
            </a:endParaRPr>
          </a:p>
        </p:txBody>
      </p:sp>
      <p:sp>
        <p:nvSpPr>
          <p:cNvPr id="8" name="TextBox 7">
            <a:extLst>
              <a:ext uri="{FF2B5EF4-FFF2-40B4-BE49-F238E27FC236}">
                <a16:creationId xmlns:a16="http://schemas.microsoft.com/office/drawing/2014/main" id="{DEB2EA8E-9445-8B8B-80A2-405D5C55FDDE}"/>
              </a:ext>
            </a:extLst>
          </p:cNvPr>
          <p:cNvSpPr txBox="1"/>
          <p:nvPr/>
        </p:nvSpPr>
        <p:spPr>
          <a:xfrm>
            <a:off x="4587342" y="1817817"/>
            <a:ext cx="3102894" cy="1479759"/>
          </a:xfrm>
          <a:prstGeom prst="rect">
            <a:avLst/>
          </a:prstGeom>
        </p:spPr>
        <p:txBody>
          <a:bodyPr vert="horz" wrap="square" lIns="0" tIns="0" rIns="0" bIns="0" rtlCol="0" anchor="t">
            <a:noAutofit/>
          </a:bodyPr>
          <a:lstStyle>
            <a:lvl1pPr>
              <a:lnSpc>
                <a:spcPct val="90000"/>
              </a:lnSpc>
              <a:spcBef>
                <a:spcPct val="0"/>
              </a:spcBef>
              <a:buNone/>
              <a:defRPr lang="en-US" sz="4800" b="0" cap="none" spc="-140" baseline="0">
                <a:ln w="3175">
                  <a:noFill/>
                </a:ln>
                <a:effectLst/>
                <a:latin typeface="Franklin Gothic Medium Cond" panose="020B0606030402020204" pitchFamily="34" charset="0"/>
                <a:cs typeface="Segoe UI" pitchFamily="34" charset="0"/>
              </a:defRPr>
            </a:lvl1pPr>
          </a:lstStyle>
          <a:p>
            <a:pPr defTabSz="932563">
              <a:defRPr/>
            </a:pPr>
            <a:r>
              <a:rPr lang="en-US" sz="1600" spc="0" dirty="0">
                <a:solidFill>
                  <a:schemeClr val="dk1"/>
                </a:solidFill>
                <a:latin typeface="Franklin Gothic Book" panose="020B0503020102020204" pitchFamily="34" charset="0"/>
                <a:cs typeface="Segoe UI"/>
              </a:rPr>
              <a:t>Designed for everyone in your organization, our practical, personalized learning programs help drive greater customer centricity and customer experience excellence—making great CX easier for you, your people, and your customers. </a:t>
            </a:r>
          </a:p>
        </p:txBody>
      </p:sp>
      <p:pic>
        <p:nvPicPr>
          <p:cNvPr id="10" name="Picture 9">
            <a:extLst>
              <a:ext uri="{FF2B5EF4-FFF2-40B4-BE49-F238E27FC236}">
                <a16:creationId xmlns:a16="http://schemas.microsoft.com/office/drawing/2014/main" id="{B9F5BA9E-864E-0035-A3A1-1177C34476AE}"/>
              </a:ext>
            </a:extLst>
          </p:cNvPr>
          <p:cNvPicPr>
            <a:picLocks noChangeAspect="1"/>
          </p:cNvPicPr>
          <p:nvPr/>
        </p:nvPicPr>
        <p:blipFill>
          <a:blip r:embed="rId2"/>
          <a:stretch>
            <a:fillRect/>
          </a:stretch>
        </p:blipFill>
        <p:spPr>
          <a:xfrm>
            <a:off x="1436523" y="3886200"/>
            <a:ext cx="1825840" cy="1600200"/>
          </a:xfrm>
          <a:prstGeom prst="rect">
            <a:avLst/>
          </a:prstGeom>
          <a:effectLst/>
        </p:spPr>
      </p:pic>
      <p:pic>
        <p:nvPicPr>
          <p:cNvPr id="11" name="Picture 10">
            <a:extLst>
              <a:ext uri="{FF2B5EF4-FFF2-40B4-BE49-F238E27FC236}">
                <a16:creationId xmlns:a16="http://schemas.microsoft.com/office/drawing/2014/main" id="{77B1F3BD-2E0E-F9D0-5F1F-002BFDA5A5FF}"/>
              </a:ext>
            </a:extLst>
          </p:cNvPr>
          <p:cNvPicPr>
            <a:picLocks noChangeAspect="1"/>
          </p:cNvPicPr>
          <p:nvPr/>
        </p:nvPicPr>
        <p:blipFill>
          <a:blip r:embed="rId3"/>
          <a:stretch>
            <a:fillRect/>
          </a:stretch>
        </p:blipFill>
        <p:spPr>
          <a:xfrm>
            <a:off x="4587341" y="3886200"/>
            <a:ext cx="2990589" cy="1600200"/>
          </a:xfrm>
          <a:prstGeom prst="rect">
            <a:avLst/>
          </a:prstGeom>
          <a:ln>
            <a:solidFill>
              <a:schemeClr val="accent6"/>
            </a:solidFill>
          </a:ln>
          <a:effectLst>
            <a:outerShdw blurRad="50800" dist="38100" dir="2700000" algn="tl" rotWithShape="0">
              <a:prstClr val="black">
                <a:alpha val="40000"/>
              </a:prstClr>
            </a:outerShdw>
          </a:effectLst>
        </p:spPr>
      </p:pic>
      <p:sp>
        <p:nvSpPr>
          <p:cNvPr id="14" name="TextBox 13">
            <a:extLst>
              <a:ext uri="{FF2B5EF4-FFF2-40B4-BE49-F238E27FC236}">
                <a16:creationId xmlns:a16="http://schemas.microsoft.com/office/drawing/2014/main" id="{6D3D61FF-8069-B11F-CBE4-97AE2C3B7FA5}"/>
              </a:ext>
            </a:extLst>
          </p:cNvPr>
          <p:cNvSpPr txBox="1"/>
          <p:nvPr/>
        </p:nvSpPr>
        <p:spPr>
          <a:xfrm>
            <a:off x="940401" y="5734543"/>
            <a:ext cx="2743200" cy="22159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90000"/>
              </a:lnSpc>
              <a:spcAft>
                <a:spcPts val="600"/>
              </a:spcAft>
            </a:pPr>
            <a:r>
              <a:rPr lang="en-US" sz="1600" dirty="0">
                <a:solidFill>
                  <a:schemeClr val="accent6"/>
                </a:solidFill>
                <a:hlinkClick r:id="rId4">
                  <a:extLst>
                    <a:ext uri="{A12FA001-AC4F-418D-AE19-62706E023703}">
                      <ahyp:hlinkClr xmlns:ahyp="http://schemas.microsoft.com/office/drawing/2018/hyperlinkcolor" val="tx"/>
                    </a:ext>
                  </a:extLst>
                </a:hlinkClick>
              </a:rPr>
              <a:t>Download Here</a:t>
            </a:r>
            <a:endParaRPr lang="en-US" sz="1600" dirty="0">
              <a:solidFill>
                <a:schemeClr val="accent6"/>
              </a:solidFill>
            </a:endParaRPr>
          </a:p>
        </p:txBody>
      </p:sp>
      <p:sp>
        <p:nvSpPr>
          <p:cNvPr id="20" name="TextBox 19">
            <a:extLst>
              <a:ext uri="{FF2B5EF4-FFF2-40B4-BE49-F238E27FC236}">
                <a16:creationId xmlns:a16="http://schemas.microsoft.com/office/drawing/2014/main" id="{7D4B74A6-C72D-5DC0-9173-0850445F9C0B}"/>
              </a:ext>
            </a:extLst>
          </p:cNvPr>
          <p:cNvSpPr txBox="1"/>
          <p:nvPr/>
        </p:nvSpPr>
        <p:spPr>
          <a:xfrm>
            <a:off x="4589337" y="5734957"/>
            <a:ext cx="914400" cy="22159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90000"/>
              </a:lnSpc>
              <a:spcAft>
                <a:spcPts val="600"/>
              </a:spcAft>
            </a:pPr>
            <a:r>
              <a:rPr lang="en-US" sz="1600" dirty="0">
                <a:solidFill>
                  <a:schemeClr val="accent6"/>
                </a:solidFill>
                <a:hlinkClick r:id="rId5"/>
              </a:rPr>
              <a:t>Link Here</a:t>
            </a:r>
            <a:endParaRPr lang="en-US" sz="1600" dirty="0">
              <a:solidFill>
                <a:schemeClr val="accent6"/>
              </a:solidFill>
            </a:endParaRPr>
          </a:p>
        </p:txBody>
      </p:sp>
      <p:sp>
        <p:nvSpPr>
          <p:cNvPr id="7" name="TextBox 6">
            <a:extLst>
              <a:ext uri="{FF2B5EF4-FFF2-40B4-BE49-F238E27FC236}">
                <a16:creationId xmlns:a16="http://schemas.microsoft.com/office/drawing/2014/main" id="{8319B445-7EDF-D773-F972-B218B1A136CF}"/>
              </a:ext>
            </a:extLst>
          </p:cNvPr>
          <p:cNvSpPr txBox="1"/>
          <p:nvPr/>
        </p:nvSpPr>
        <p:spPr>
          <a:xfrm>
            <a:off x="4587341" y="6078037"/>
            <a:ext cx="2990588" cy="65864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lnSpc>
                <a:spcPct val="90000"/>
              </a:lnSpc>
              <a:spcAft>
                <a:spcPts val="600"/>
              </a:spcAft>
            </a:pPr>
            <a:r>
              <a:rPr lang="en-US" sz="1400" dirty="0">
                <a:solidFill>
                  <a:schemeClr val="accent6"/>
                </a:solidFill>
              </a:rPr>
              <a:t>Save 25% off purchase of CX101! </a:t>
            </a:r>
          </a:p>
          <a:p>
            <a:pPr algn="ctr">
              <a:lnSpc>
                <a:spcPct val="90000"/>
              </a:lnSpc>
            </a:pPr>
            <a:r>
              <a:rPr lang="en-US" sz="1400" dirty="0">
                <a:solidFill>
                  <a:schemeClr val="accent6"/>
                </a:solidFill>
              </a:rPr>
              <a:t>Use coupon code ’</a:t>
            </a:r>
            <a:r>
              <a:rPr lang="en-US" sz="1400" b="1" dirty="0">
                <a:solidFill>
                  <a:srgbClr val="00938F"/>
                </a:solidFill>
              </a:rPr>
              <a:t>25OFFINTRO</a:t>
            </a:r>
            <a:r>
              <a:rPr lang="en-US" sz="1400" dirty="0">
                <a:solidFill>
                  <a:schemeClr val="accent6"/>
                </a:solidFill>
              </a:rPr>
              <a:t>’ </a:t>
            </a:r>
          </a:p>
          <a:p>
            <a:pPr algn="ctr">
              <a:lnSpc>
                <a:spcPct val="90000"/>
              </a:lnSpc>
            </a:pPr>
            <a:r>
              <a:rPr lang="en-US" sz="1400" dirty="0">
                <a:solidFill>
                  <a:schemeClr val="accent6"/>
                </a:solidFill>
              </a:rPr>
              <a:t>by 6/30/23</a:t>
            </a:r>
          </a:p>
        </p:txBody>
      </p:sp>
    </p:spTree>
    <p:extLst>
      <p:ext uri="{BB962C8B-B14F-4D97-AF65-F5344CB8AC3E}">
        <p14:creationId xmlns:p14="http://schemas.microsoft.com/office/powerpoint/2010/main" val="88176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a16="http://schemas.microsoft.com/office/drawing/2014/main"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457200" y="5582245"/>
            <a:ext cx="4310824" cy="923330"/>
          </a:xfrm>
        </p:spPr>
        <p:txBody>
          <a:bodyPr/>
          <a:lstStyle/>
          <a:p>
            <a:r>
              <a:rPr dirty="0"/>
              <a:t>Michael Hinshaw</a:t>
            </a:r>
          </a:p>
          <a:p>
            <a:r>
              <a:rPr dirty="0"/>
              <a:t>D: 415-526-2651</a:t>
            </a:r>
          </a:p>
          <a:p>
            <a:r>
              <a:rPr dirty="0"/>
              <a:t>mhinshaw@mcorp.cx</a:t>
            </a:r>
          </a:p>
        </p:txBody>
      </p:sp>
      <p:sp>
        <p:nvSpPr>
          <p:cNvPr id="6" name="Text Placeholder 2">
            <a:extLst>
              <a:ext uri="{FF2B5EF4-FFF2-40B4-BE49-F238E27FC236}">
                <a16:creationId xmlns:a16="http://schemas.microsoft.com/office/drawing/2014/main" id="{3EDAE663-3A2A-4031-9DD2-1CF88B0830DC}"/>
              </a:ext>
            </a:extLst>
          </p:cNvPr>
          <p:cNvSpPr txBox="1">
            <a:spLocks/>
          </p:cNvSpPr>
          <p:nvPr/>
        </p:nvSpPr>
        <p:spPr>
          <a:xfrm>
            <a:off x="438912" y="3935964"/>
            <a:ext cx="4329112" cy="276999"/>
          </a:xfrm>
          <a:prstGeom prst="rect">
            <a:avLst/>
          </a:prstGeom>
        </p:spPr>
        <p:txBody>
          <a:bodyPr vert="horz" wrap="square" lIns="0" tIns="0" rIns="0" bIns="0" rtlCol="0" anchor="b" anchorCtr="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b="0" kern="1200" spc="0" baseline="0">
                <a:solidFill>
                  <a:schemeClr val="bg1"/>
                </a:solidFill>
                <a:latin typeface="+mn-lt"/>
                <a:ea typeface="+mn-ea"/>
                <a:cs typeface="+mn-cs"/>
              </a:defRPr>
            </a:lvl1pPr>
            <a:lvl2pPr marL="342900" marR="0" indent="0" algn="l" defTabSz="932742" rtl="0" eaLnBrk="1" fontAlgn="auto" latinLnBrk="0" hangingPunct="1">
              <a:lnSpc>
                <a:spcPct val="90000"/>
              </a:lnSpc>
              <a:spcBef>
                <a:spcPct val="20000"/>
              </a:spcBef>
              <a:spcAft>
                <a:spcPts val="0"/>
              </a:spcAft>
              <a:buClrTx/>
              <a:buSzPct val="80000"/>
              <a:buFont typeface="Wingdings" panose="05000000000000000000" pitchFamily="2" charset="2"/>
              <a:buNone/>
              <a:tabLst/>
              <a:defRPr sz="2000" kern="1200" spc="0" baseline="0">
                <a:solidFill>
                  <a:srgbClr val="000000"/>
                </a:solidFill>
                <a:latin typeface="+mn-lt"/>
                <a:ea typeface="+mn-ea"/>
                <a:cs typeface="+mn-cs"/>
              </a:defRPr>
            </a:lvl2pPr>
            <a:lvl3pPr marL="571500" marR="0" indent="0" algn="l" defTabSz="932742" rtl="0" eaLnBrk="1" fontAlgn="auto" latinLnBrk="0" hangingPunct="1">
              <a:lnSpc>
                <a:spcPct val="90000"/>
              </a:lnSpc>
              <a:spcBef>
                <a:spcPct val="20000"/>
              </a:spcBef>
              <a:spcAft>
                <a:spcPts val="0"/>
              </a:spcAft>
              <a:buClrTx/>
              <a:buSzPct val="80000"/>
              <a:buFont typeface="Wingdings" panose="05000000000000000000" pitchFamily="2" charset="2"/>
              <a:buNone/>
              <a:tabLst/>
              <a:defRPr sz="2000" kern="1200" spc="0" baseline="0">
                <a:solidFill>
                  <a:srgbClr val="000000"/>
                </a:solidFill>
                <a:latin typeface="+mn-lt"/>
                <a:ea typeface="+mn-ea"/>
                <a:cs typeface="+mn-cs"/>
              </a:defRPr>
            </a:lvl3pPr>
            <a:lvl4pPr marL="800100" marR="0" indent="0" algn="l" defTabSz="932742" rtl="0" eaLnBrk="1" fontAlgn="auto" latinLnBrk="0" hangingPunct="1">
              <a:lnSpc>
                <a:spcPct val="90000"/>
              </a:lnSpc>
              <a:spcBef>
                <a:spcPct val="20000"/>
              </a:spcBef>
              <a:spcAft>
                <a:spcPts val="0"/>
              </a:spcAft>
              <a:buClrTx/>
              <a:buSzPct val="80000"/>
              <a:buFont typeface="Wingdings" panose="05000000000000000000" pitchFamily="2" charset="2"/>
              <a:buNone/>
              <a:tabLst/>
              <a:defRPr sz="1800" kern="1200" spc="0" baseline="0">
                <a:solidFill>
                  <a:srgbClr val="000000"/>
                </a:solidFill>
                <a:latin typeface="+mn-lt"/>
                <a:ea typeface="+mn-ea"/>
                <a:cs typeface="+mn-cs"/>
              </a:defRPr>
            </a:lvl4pPr>
            <a:lvl5pPr marL="1028700" marR="0" indent="0" algn="l" defTabSz="932742" rtl="0" eaLnBrk="1" fontAlgn="auto" latinLnBrk="0" hangingPunct="1">
              <a:lnSpc>
                <a:spcPct val="90000"/>
              </a:lnSpc>
              <a:spcBef>
                <a:spcPct val="20000"/>
              </a:spcBef>
              <a:spcAft>
                <a:spcPts val="0"/>
              </a:spcAft>
              <a:buClrTx/>
              <a:buSzPct val="80000"/>
              <a:buFont typeface="Wingdings" panose="05000000000000000000" pitchFamily="2" charset="2"/>
              <a:buNone/>
              <a:tabLst/>
              <a:defRPr sz="18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latin typeface="Franklin Gothic Medium" panose="020B0603020102020204" pitchFamily="34" charset="0"/>
              </a:rPr>
              <a:t>www.mcorpcx.com </a:t>
            </a:r>
          </a:p>
        </p:txBody>
      </p:sp>
      <p:sp>
        <p:nvSpPr>
          <p:cNvPr id="2" name="Text Placeholder 2">
            <a:extLst>
              <a:ext uri="{FF2B5EF4-FFF2-40B4-BE49-F238E27FC236}">
                <a16:creationId xmlns:a16="http://schemas.microsoft.com/office/drawing/2014/main" id="{A70824C0-A657-95F8-B7CA-6536668CC8F8}"/>
              </a:ext>
            </a:extLst>
          </p:cNvPr>
          <p:cNvSpPr txBox="1">
            <a:spLocks/>
          </p:cNvSpPr>
          <p:nvPr/>
        </p:nvSpPr>
        <p:spPr>
          <a:xfrm>
            <a:off x="3214855" y="5582245"/>
            <a:ext cx="2709863" cy="923330"/>
          </a:xfrm>
          <a:prstGeom prst="rect">
            <a:avLst/>
          </a:prstGeom>
        </p:spPr>
        <p:txBody>
          <a:bodyPr vert="horz" wrap="square" lIns="0" tIns="0" rIns="0" bIns="0" rtlCol="0" anchor="b" anchorCtr="0">
            <a:spAutoFit/>
          </a:bodyPr>
          <a:lstStyle>
            <a:lvl1pPr marL="0" marR="0" indent="0" algn="l" defTabSz="932742" rtl="0" eaLnBrk="1" fontAlgn="auto" latinLnBrk="0" hangingPunct="1">
              <a:lnSpc>
                <a:spcPct val="100000"/>
              </a:lnSpc>
              <a:spcBef>
                <a:spcPts val="0"/>
              </a:spcBef>
              <a:spcAft>
                <a:spcPts val="0"/>
              </a:spcAft>
              <a:buClrTx/>
              <a:buSzPct val="90000"/>
              <a:buFont typeface="Arial" pitchFamily="34" charset="0"/>
              <a:buNone/>
              <a:tabLst/>
              <a:defRPr sz="2000" b="0" kern="1200" spc="0" baseline="0">
                <a:solidFill>
                  <a:schemeClr val="bg1"/>
                </a:solidFill>
                <a:latin typeface="+mn-lt"/>
                <a:ea typeface="+mn-ea"/>
                <a:cs typeface="+mn-cs"/>
              </a:defRPr>
            </a:lvl1pPr>
            <a:lvl2pPr marL="342900" marR="0" indent="0" algn="l" defTabSz="932742" rtl="0" eaLnBrk="1" fontAlgn="auto" latinLnBrk="0" hangingPunct="1">
              <a:lnSpc>
                <a:spcPct val="100000"/>
              </a:lnSpc>
              <a:spcBef>
                <a:spcPts val="800"/>
              </a:spcBef>
              <a:spcAft>
                <a:spcPts val="0"/>
              </a:spcAft>
              <a:buClrTx/>
              <a:buSzPct val="80000"/>
              <a:buFont typeface="Wingdings" panose="05000000000000000000" pitchFamily="2" charset="2"/>
              <a:buNone/>
              <a:tabLst/>
              <a:defRPr sz="1600" kern="1200" spc="0" baseline="0">
                <a:solidFill>
                  <a:schemeClr val="tx1"/>
                </a:solidFill>
                <a:latin typeface="+mn-lt"/>
                <a:ea typeface="+mn-ea"/>
                <a:cs typeface="+mn-cs"/>
              </a:defRPr>
            </a:lvl2pPr>
            <a:lvl3pPr marL="571500" marR="0" indent="0" algn="l" defTabSz="932742" rtl="0" eaLnBrk="1" fontAlgn="auto" latinLnBrk="0" hangingPunct="1">
              <a:lnSpc>
                <a:spcPct val="100000"/>
              </a:lnSpc>
              <a:spcBef>
                <a:spcPts val="800"/>
              </a:spcBef>
              <a:spcAft>
                <a:spcPts val="0"/>
              </a:spcAft>
              <a:buClrTx/>
              <a:buSzPct val="80000"/>
              <a:buFont typeface="Wingdings" panose="05000000000000000000" pitchFamily="2" charset="2"/>
              <a:buNone/>
              <a:tabLst/>
              <a:defRPr sz="1600" kern="1200" spc="0" baseline="0">
                <a:solidFill>
                  <a:schemeClr val="tx1"/>
                </a:solidFill>
                <a:latin typeface="+mn-lt"/>
                <a:ea typeface="+mn-ea"/>
                <a:cs typeface="+mn-cs"/>
              </a:defRPr>
            </a:lvl3pPr>
            <a:lvl4pPr marL="800100" marR="0" indent="0" algn="l" defTabSz="932742" rtl="0" eaLnBrk="1" fontAlgn="auto" latinLnBrk="0" hangingPunct="1">
              <a:lnSpc>
                <a:spcPct val="100000"/>
              </a:lnSpc>
              <a:spcBef>
                <a:spcPts val="800"/>
              </a:spcBef>
              <a:spcAft>
                <a:spcPts val="0"/>
              </a:spcAft>
              <a:buClrTx/>
              <a:buSzPct val="80000"/>
              <a:buFont typeface="Wingdings" panose="05000000000000000000" pitchFamily="2" charset="2"/>
              <a:buNone/>
              <a:tabLst/>
              <a:defRPr sz="1600" kern="1200" spc="0" baseline="0">
                <a:solidFill>
                  <a:schemeClr val="tx1"/>
                </a:solidFill>
                <a:latin typeface="+mn-lt"/>
                <a:ea typeface="+mn-ea"/>
                <a:cs typeface="+mn-cs"/>
              </a:defRPr>
            </a:lvl4pPr>
            <a:lvl5pPr marL="1028700" marR="0" indent="0" algn="l" defTabSz="932742" rtl="0" eaLnBrk="1" fontAlgn="auto" latinLnBrk="0" hangingPunct="1">
              <a:lnSpc>
                <a:spcPct val="100000"/>
              </a:lnSpc>
              <a:spcBef>
                <a:spcPts val="800"/>
              </a:spcBef>
              <a:spcAft>
                <a:spcPts val="0"/>
              </a:spcAft>
              <a:buClrTx/>
              <a:buSzPct val="80000"/>
              <a:buFont typeface="Wingdings" panose="05000000000000000000" pitchFamily="2" charset="2"/>
              <a:buNone/>
              <a:tabLst/>
              <a:defRPr sz="1600" kern="1200" spc="0" baseline="0">
                <a:solidFill>
                  <a:schemeClr val="tx1"/>
                </a:solidFill>
                <a:latin typeface="+mn-lt"/>
                <a:ea typeface="+mn-ea"/>
                <a:cs typeface="+mn-cs"/>
              </a:defRPr>
            </a:lvl5pPr>
            <a:lvl6pPr marL="1080000" indent="-270000" algn="l" defTabSz="932742" rtl="0" eaLnBrk="1" latinLnBrk="0" hangingPunct="1">
              <a:lnSpc>
                <a:spcPct val="90000"/>
              </a:lnSpc>
              <a:spcBef>
                <a:spcPts val="600"/>
              </a:spcBef>
              <a:buSzPct val="80000"/>
              <a:buFont typeface="Wingdings" panose="05000000000000000000" pitchFamily="2" charset="2"/>
              <a:buChar char="§"/>
              <a:defRPr sz="1600" kern="1200">
                <a:solidFill>
                  <a:schemeClr val="tx1"/>
                </a:solidFill>
                <a:latin typeface="+mn-lt"/>
                <a:ea typeface="+mn-ea"/>
                <a:cs typeface="+mn-cs"/>
              </a:defRPr>
            </a:lvl6pPr>
            <a:lvl7pPr marL="1350000" indent="-270000" algn="l" defTabSz="932742" rtl="0" eaLnBrk="1" latinLnBrk="0" hangingPunct="1">
              <a:lnSpc>
                <a:spcPct val="90000"/>
              </a:lnSpc>
              <a:spcBef>
                <a:spcPts val="600"/>
              </a:spcBef>
              <a:buSzPct val="80000"/>
              <a:buFont typeface="Wingdings" panose="05000000000000000000" pitchFamily="2" charset="2"/>
              <a:buChar char="§"/>
              <a:defRPr sz="1600" kern="1200">
                <a:solidFill>
                  <a:schemeClr val="tx1"/>
                </a:solidFill>
                <a:latin typeface="+mn-lt"/>
                <a:ea typeface="+mn-ea"/>
                <a:cs typeface="+mn-cs"/>
              </a:defRPr>
            </a:lvl7pPr>
            <a:lvl8pPr marL="1620000" indent="-233186" algn="l" defTabSz="932742" rtl="0" eaLnBrk="1" latinLnBrk="0" hangingPunct="1">
              <a:lnSpc>
                <a:spcPct val="90000"/>
              </a:lnSpc>
              <a:spcBef>
                <a:spcPts val="600"/>
              </a:spcBef>
              <a:buSzPct val="80000"/>
              <a:buFont typeface="Wingdings" panose="05000000000000000000" pitchFamily="2" charset="2"/>
              <a:buChar char="§"/>
              <a:defRPr sz="1600" kern="1200">
                <a:solidFill>
                  <a:schemeClr val="tx1"/>
                </a:solidFill>
                <a:latin typeface="+mn-lt"/>
                <a:ea typeface="+mn-ea"/>
                <a:cs typeface="+mn-cs"/>
              </a:defRPr>
            </a:lvl8pPr>
            <a:lvl9pPr marL="1890000" indent="-270000" algn="l" defTabSz="932742" rtl="0" eaLnBrk="1" latinLnBrk="0" hangingPunct="1">
              <a:lnSpc>
                <a:spcPct val="90000"/>
              </a:lnSpc>
              <a:spcBef>
                <a:spcPts val="600"/>
              </a:spcBef>
              <a:buSzPct val="80000"/>
              <a:buFont typeface="Wingdings" panose="05000000000000000000" pitchFamily="2" charset="2"/>
              <a:buChar char="§"/>
              <a:defRPr sz="1600" kern="1200">
                <a:solidFill>
                  <a:schemeClr val="tx1"/>
                </a:solidFill>
                <a:latin typeface="+mn-lt"/>
                <a:ea typeface="+mn-ea"/>
                <a:cs typeface="+mn-cs"/>
              </a:defRPr>
            </a:lvl9pPr>
          </a:lstStyle>
          <a:p>
            <a:r>
              <a:rPr lang="en-GB" dirty="0"/>
              <a:t>Diane Magers</a:t>
            </a:r>
          </a:p>
          <a:p>
            <a:r>
              <a:rPr lang="en-GB" dirty="0"/>
              <a:t>D: 713-842-0567</a:t>
            </a:r>
          </a:p>
          <a:p>
            <a:r>
              <a:rPr lang="en-GB" dirty="0"/>
              <a:t>diane@expcatalysts.com</a:t>
            </a:r>
          </a:p>
        </p:txBody>
      </p:sp>
      <p:sp>
        <p:nvSpPr>
          <p:cNvPr id="4" name="Text Placeholder 2">
            <a:extLst>
              <a:ext uri="{FF2B5EF4-FFF2-40B4-BE49-F238E27FC236}">
                <a16:creationId xmlns:a16="http://schemas.microsoft.com/office/drawing/2014/main" id="{DEC90700-39E9-BF4D-133D-84FCDF07EC84}"/>
              </a:ext>
            </a:extLst>
          </p:cNvPr>
          <p:cNvSpPr txBox="1">
            <a:spLocks/>
          </p:cNvSpPr>
          <p:nvPr/>
        </p:nvSpPr>
        <p:spPr>
          <a:xfrm>
            <a:off x="6342342" y="5582245"/>
            <a:ext cx="2709863" cy="923330"/>
          </a:xfrm>
          <a:prstGeom prst="rect">
            <a:avLst/>
          </a:prstGeom>
        </p:spPr>
        <p:txBody>
          <a:bodyPr vert="horz" wrap="square" lIns="0" tIns="0" rIns="0" bIns="0" rtlCol="0" anchor="b" anchorCtr="0">
            <a:spAutoFit/>
          </a:bodyPr>
          <a:lstStyle>
            <a:lvl1pPr marL="0" marR="0" indent="0" algn="l" defTabSz="932742" rtl="0" eaLnBrk="1" fontAlgn="auto" latinLnBrk="0" hangingPunct="1">
              <a:lnSpc>
                <a:spcPct val="100000"/>
              </a:lnSpc>
              <a:spcBef>
                <a:spcPts val="0"/>
              </a:spcBef>
              <a:spcAft>
                <a:spcPts val="0"/>
              </a:spcAft>
              <a:buClrTx/>
              <a:buSzPct val="90000"/>
              <a:buFont typeface="Arial" pitchFamily="34" charset="0"/>
              <a:buNone/>
              <a:tabLst/>
              <a:defRPr sz="2000" b="0" kern="1200" spc="0" baseline="0">
                <a:solidFill>
                  <a:schemeClr val="bg1"/>
                </a:solidFill>
                <a:latin typeface="+mn-lt"/>
                <a:ea typeface="+mn-ea"/>
                <a:cs typeface="+mn-cs"/>
              </a:defRPr>
            </a:lvl1pPr>
            <a:lvl2pPr marL="342900" marR="0" indent="0" algn="l" defTabSz="932742" rtl="0" eaLnBrk="1" fontAlgn="auto" latinLnBrk="0" hangingPunct="1">
              <a:lnSpc>
                <a:spcPct val="100000"/>
              </a:lnSpc>
              <a:spcBef>
                <a:spcPts val="800"/>
              </a:spcBef>
              <a:spcAft>
                <a:spcPts val="0"/>
              </a:spcAft>
              <a:buClrTx/>
              <a:buSzPct val="80000"/>
              <a:buFont typeface="Wingdings" panose="05000000000000000000" pitchFamily="2" charset="2"/>
              <a:buNone/>
              <a:tabLst/>
              <a:defRPr sz="1600" kern="1200" spc="0" baseline="0">
                <a:solidFill>
                  <a:schemeClr val="tx1"/>
                </a:solidFill>
                <a:latin typeface="+mn-lt"/>
                <a:ea typeface="+mn-ea"/>
                <a:cs typeface="+mn-cs"/>
              </a:defRPr>
            </a:lvl2pPr>
            <a:lvl3pPr marL="571500" marR="0" indent="0" algn="l" defTabSz="932742" rtl="0" eaLnBrk="1" fontAlgn="auto" latinLnBrk="0" hangingPunct="1">
              <a:lnSpc>
                <a:spcPct val="100000"/>
              </a:lnSpc>
              <a:spcBef>
                <a:spcPts val="800"/>
              </a:spcBef>
              <a:spcAft>
                <a:spcPts val="0"/>
              </a:spcAft>
              <a:buClrTx/>
              <a:buSzPct val="80000"/>
              <a:buFont typeface="Wingdings" panose="05000000000000000000" pitchFamily="2" charset="2"/>
              <a:buNone/>
              <a:tabLst/>
              <a:defRPr sz="1600" kern="1200" spc="0" baseline="0">
                <a:solidFill>
                  <a:schemeClr val="tx1"/>
                </a:solidFill>
                <a:latin typeface="+mn-lt"/>
                <a:ea typeface="+mn-ea"/>
                <a:cs typeface="+mn-cs"/>
              </a:defRPr>
            </a:lvl3pPr>
            <a:lvl4pPr marL="800100" marR="0" indent="0" algn="l" defTabSz="932742" rtl="0" eaLnBrk="1" fontAlgn="auto" latinLnBrk="0" hangingPunct="1">
              <a:lnSpc>
                <a:spcPct val="100000"/>
              </a:lnSpc>
              <a:spcBef>
                <a:spcPts val="800"/>
              </a:spcBef>
              <a:spcAft>
                <a:spcPts val="0"/>
              </a:spcAft>
              <a:buClrTx/>
              <a:buSzPct val="80000"/>
              <a:buFont typeface="Wingdings" panose="05000000000000000000" pitchFamily="2" charset="2"/>
              <a:buNone/>
              <a:tabLst/>
              <a:defRPr sz="1600" kern="1200" spc="0" baseline="0">
                <a:solidFill>
                  <a:schemeClr val="tx1"/>
                </a:solidFill>
                <a:latin typeface="+mn-lt"/>
                <a:ea typeface="+mn-ea"/>
                <a:cs typeface="+mn-cs"/>
              </a:defRPr>
            </a:lvl4pPr>
            <a:lvl5pPr marL="1028700" marR="0" indent="0" algn="l" defTabSz="932742" rtl="0" eaLnBrk="1" fontAlgn="auto" latinLnBrk="0" hangingPunct="1">
              <a:lnSpc>
                <a:spcPct val="100000"/>
              </a:lnSpc>
              <a:spcBef>
                <a:spcPts val="800"/>
              </a:spcBef>
              <a:spcAft>
                <a:spcPts val="0"/>
              </a:spcAft>
              <a:buClrTx/>
              <a:buSzPct val="80000"/>
              <a:buFont typeface="Wingdings" panose="05000000000000000000" pitchFamily="2" charset="2"/>
              <a:buNone/>
              <a:tabLst/>
              <a:defRPr sz="1600" kern="1200" spc="0" baseline="0">
                <a:solidFill>
                  <a:schemeClr val="tx1"/>
                </a:solidFill>
                <a:latin typeface="+mn-lt"/>
                <a:ea typeface="+mn-ea"/>
                <a:cs typeface="+mn-cs"/>
              </a:defRPr>
            </a:lvl5pPr>
            <a:lvl6pPr marL="1080000" indent="-270000" algn="l" defTabSz="932742" rtl="0" eaLnBrk="1" latinLnBrk="0" hangingPunct="1">
              <a:lnSpc>
                <a:spcPct val="90000"/>
              </a:lnSpc>
              <a:spcBef>
                <a:spcPts val="600"/>
              </a:spcBef>
              <a:buSzPct val="80000"/>
              <a:buFont typeface="Wingdings" panose="05000000000000000000" pitchFamily="2" charset="2"/>
              <a:buChar char="§"/>
              <a:defRPr sz="1600" kern="1200">
                <a:solidFill>
                  <a:schemeClr val="tx1"/>
                </a:solidFill>
                <a:latin typeface="+mn-lt"/>
                <a:ea typeface="+mn-ea"/>
                <a:cs typeface="+mn-cs"/>
              </a:defRPr>
            </a:lvl6pPr>
            <a:lvl7pPr marL="1350000" indent="-270000" algn="l" defTabSz="932742" rtl="0" eaLnBrk="1" latinLnBrk="0" hangingPunct="1">
              <a:lnSpc>
                <a:spcPct val="90000"/>
              </a:lnSpc>
              <a:spcBef>
                <a:spcPts val="600"/>
              </a:spcBef>
              <a:buSzPct val="80000"/>
              <a:buFont typeface="Wingdings" panose="05000000000000000000" pitchFamily="2" charset="2"/>
              <a:buChar char="§"/>
              <a:defRPr sz="1600" kern="1200">
                <a:solidFill>
                  <a:schemeClr val="tx1"/>
                </a:solidFill>
                <a:latin typeface="+mn-lt"/>
                <a:ea typeface="+mn-ea"/>
                <a:cs typeface="+mn-cs"/>
              </a:defRPr>
            </a:lvl7pPr>
            <a:lvl8pPr marL="1620000" indent="-233186" algn="l" defTabSz="932742" rtl="0" eaLnBrk="1" latinLnBrk="0" hangingPunct="1">
              <a:lnSpc>
                <a:spcPct val="90000"/>
              </a:lnSpc>
              <a:spcBef>
                <a:spcPts val="600"/>
              </a:spcBef>
              <a:buSzPct val="80000"/>
              <a:buFont typeface="Wingdings" panose="05000000000000000000" pitchFamily="2" charset="2"/>
              <a:buChar char="§"/>
              <a:defRPr sz="1600" kern="1200">
                <a:solidFill>
                  <a:schemeClr val="tx1"/>
                </a:solidFill>
                <a:latin typeface="+mn-lt"/>
                <a:ea typeface="+mn-ea"/>
                <a:cs typeface="+mn-cs"/>
              </a:defRPr>
            </a:lvl8pPr>
            <a:lvl9pPr marL="1890000" indent="-270000" algn="l" defTabSz="932742" rtl="0" eaLnBrk="1" latinLnBrk="0" hangingPunct="1">
              <a:lnSpc>
                <a:spcPct val="90000"/>
              </a:lnSpc>
              <a:spcBef>
                <a:spcPts val="600"/>
              </a:spcBef>
              <a:buSzPct val="80000"/>
              <a:buFont typeface="Wingdings" panose="05000000000000000000" pitchFamily="2" charset="2"/>
              <a:buChar char="§"/>
              <a:defRPr sz="1600" kern="1200">
                <a:solidFill>
                  <a:schemeClr val="tx1"/>
                </a:solidFill>
                <a:latin typeface="+mn-lt"/>
                <a:ea typeface="+mn-ea"/>
                <a:cs typeface="+mn-cs"/>
              </a:defRPr>
            </a:lvl9pPr>
          </a:lstStyle>
          <a:p>
            <a:r>
              <a:rPr lang="en-GB" dirty="0"/>
              <a:t>Suzi Earhart</a:t>
            </a:r>
            <a:endParaRPr lang="en-US" dirty="0"/>
          </a:p>
          <a:p>
            <a:r>
              <a:rPr lang="en-GB" dirty="0"/>
              <a:t>D: 615-478-6210</a:t>
            </a:r>
          </a:p>
          <a:p>
            <a:r>
              <a:rPr lang="en-GB" dirty="0"/>
              <a:t>searhart@mcorp.cx</a:t>
            </a:r>
          </a:p>
        </p:txBody>
      </p:sp>
    </p:spTree>
    <p:extLst>
      <p:ext uri="{BB962C8B-B14F-4D97-AF65-F5344CB8AC3E}">
        <p14:creationId xmlns:p14="http://schemas.microsoft.com/office/powerpoint/2010/main" val="1080447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44E2A1-422A-473E-3CF9-AAE321BF25BD}"/>
              </a:ext>
            </a:extLst>
          </p:cNvPr>
          <p:cNvSpPr>
            <a:spLocks noGrp="1"/>
          </p:cNvSpPr>
          <p:nvPr>
            <p:ph type="title"/>
          </p:nvPr>
        </p:nvSpPr>
        <p:spPr>
          <a:xfrm>
            <a:off x="458788" y="336392"/>
            <a:ext cx="11518900" cy="972189"/>
          </a:xfrm>
        </p:spPr>
        <p:txBody>
          <a:bodyPr/>
          <a:lstStyle/>
          <a:p>
            <a:r>
              <a:rPr lang="en-US" dirty="0">
                <a:cs typeface="Segoe UI"/>
              </a:rPr>
              <a:t>The “Worlds’ Most-Admired Companies” are doubling down on building customer-centric capabilities and culture…. </a:t>
            </a:r>
            <a:endParaRPr lang="en-US" dirty="0"/>
          </a:p>
        </p:txBody>
      </p:sp>
      <p:pic>
        <p:nvPicPr>
          <p:cNvPr id="3" name="Picture 2">
            <a:extLst>
              <a:ext uri="{FF2B5EF4-FFF2-40B4-BE49-F238E27FC236}">
                <a16:creationId xmlns:a16="http://schemas.microsoft.com/office/drawing/2014/main" id="{C000D9A4-1136-CD86-3C09-138446E47D8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8027" y="2672652"/>
            <a:ext cx="10485472" cy="4647093"/>
          </a:xfrm>
          <a:prstGeom prst="rect">
            <a:avLst/>
          </a:prstGeom>
        </p:spPr>
      </p:pic>
      <p:cxnSp>
        <p:nvCxnSpPr>
          <p:cNvPr id="7" name="Straight Connector 6">
            <a:extLst>
              <a:ext uri="{FF2B5EF4-FFF2-40B4-BE49-F238E27FC236}">
                <a16:creationId xmlns:a16="http://schemas.microsoft.com/office/drawing/2014/main" id="{F96A1ADA-9D1D-1F89-26CC-72C2299C1F94}"/>
              </a:ext>
            </a:extLst>
          </p:cNvPr>
          <p:cNvCxnSpPr>
            <a:cxnSpLocks/>
          </p:cNvCxnSpPr>
          <p:nvPr/>
        </p:nvCxnSpPr>
        <p:spPr>
          <a:xfrm flipV="1">
            <a:off x="7809314" y="1436597"/>
            <a:ext cx="0" cy="1343799"/>
          </a:xfrm>
          <a:prstGeom prst="line">
            <a:avLst/>
          </a:prstGeom>
          <a:noFill/>
          <a:ln w="28575" cap="rnd" cmpd="sng" algn="ctr">
            <a:solidFill>
              <a:srgbClr val="00938F"/>
            </a:solidFill>
            <a:prstDash val="solid"/>
            <a:round/>
            <a:headEnd type="none" w="med" len="med"/>
            <a:tailEnd type="oval" w="med" len="med"/>
          </a:ln>
          <a:effectLst/>
        </p:spPr>
        <p:style>
          <a:lnRef idx="1">
            <a:schemeClr val="accent2"/>
          </a:lnRef>
          <a:fillRef idx="3">
            <a:schemeClr val="accent2"/>
          </a:fillRef>
          <a:effectRef idx="2">
            <a:schemeClr val="accent2"/>
          </a:effectRef>
          <a:fontRef idx="minor">
            <a:schemeClr val="lt1"/>
          </a:fontRef>
        </p:style>
      </p:cxnSp>
      <p:sp>
        <p:nvSpPr>
          <p:cNvPr id="8" name="Rectangle 7">
            <a:extLst>
              <a:ext uri="{FF2B5EF4-FFF2-40B4-BE49-F238E27FC236}">
                <a16:creationId xmlns:a16="http://schemas.microsoft.com/office/drawing/2014/main" id="{7B1A232E-B9B5-D5DC-20D7-6ABD3B1A4123}"/>
              </a:ext>
            </a:extLst>
          </p:cNvPr>
          <p:cNvSpPr/>
          <p:nvPr/>
        </p:nvSpPr>
        <p:spPr bwMode="auto">
          <a:xfrm>
            <a:off x="7212004" y="2636016"/>
            <a:ext cx="1277885" cy="3829612"/>
          </a:xfrm>
          <a:prstGeom prst="rect">
            <a:avLst/>
          </a:prstGeom>
          <a:noFill/>
          <a:ln w="28575" cap="flat" cmpd="sng" algn="ctr">
            <a:solidFill>
              <a:srgbClr val="00938F"/>
            </a:solidFill>
            <a:prstDash val="solid"/>
            <a:roun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6800" tIns="136800" rIns="136800" bIns="136800" numCol="1" spcCol="0" rtlCol="0" fromWordArt="0" anchor="ctr" anchorCtr="0" forceAA="0" compatLnSpc="1">
            <a:prstTxWarp prst="textNoShape">
              <a:avLst/>
            </a:prstTxWarp>
            <a:noAutofit/>
          </a:bodyPr>
          <a:lstStyle/>
          <a:p>
            <a:pPr algn="l" defTabSz="932472" fontAlgn="base">
              <a:lnSpc>
                <a:spcPct val="90000"/>
              </a:lnSpc>
              <a:spcBef>
                <a:spcPct val="0"/>
              </a:spcBef>
              <a:spcAft>
                <a:spcPct val="0"/>
              </a:spcAft>
            </a:pPr>
            <a:endParaRPr lang="en-US" sz="1600" dirty="0">
              <a:ln w="3175">
                <a:noFill/>
              </a:ln>
              <a:solidFill>
                <a:srgbClr val="C00000"/>
              </a:solidFill>
              <a:cs typeface="Segoe UI" pitchFamily="34" charset="0"/>
            </a:endParaRPr>
          </a:p>
        </p:txBody>
      </p:sp>
      <p:sp>
        <p:nvSpPr>
          <p:cNvPr id="5" name="TextBox 4">
            <a:extLst>
              <a:ext uri="{FF2B5EF4-FFF2-40B4-BE49-F238E27FC236}">
                <a16:creationId xmlns:a16="http://schemas.microsoft.com/office/drawing/2014/main" id="{05BF156D-E078-7F38-F5F0-0E90E704ADC4}"/>
              </a:ext>
            </a:extLst>
          </p:cNvPr>
          <p:cNvSpPr txBox="1"/>
          <p:nvPr/>
        </p:nvSpPr>
        <p:spPr>
          <a:xfrm>
            <a:off x="7860452" y="1471409"/>
            <a:ext cx="3992672" cy="1134670"/>
          </a:xfrm>
          <a:prstGeom prst="rect">
            <a:avLst/>
          </a:prstGeom>
          <a:noFill/>
        </p:spPr>
        <p:txBody>
          <a:bodyPr wrap="square">
            <a:spAutoFit/>
          </a:bodyPr>
          <a:lstStyle/>
          <a:p>
            <a:pPr>
              <a:lnSpc>
                <a:spcPct val="70000"/>
              </a:lnSpc>
            </a:pPr>
            <a:r>
              <a:rPr lang="en-US" sz="3200" spc="-100" dirty="0">
                <a:solidFill>
                  <a:srgbClr val="00938F"/>
                </a:solidFill>
                <a:latin typeface="Franklin Gothic Medium" panose="020B0603020102020204" pitchFamily="34" charset="0"/>
              </a:rPr>
              <a:t>87% of these leaders committed to culture (even in a downturn) </a:t>
            </a:r>
          </a:p>
        </p:txBody>
      </p:sp>
      <p:sp>
        <p:nvSpPr>
          <p:cNvPr id="11" name="TextBox 10">
            <a:extLst>
              <a:ext uri="{FF2B5EF4-FFF2-40B4-BE49-F238E27FC236}">
                <a16:creationId xmlns:a16="http://schemas.microsoft.com/office/drawing/2014/main" id="{8B342F50-F2E2-5B45-42A0-368BAA51C77D}"/>
              </a:ext>
            </a:extLst>
          </p:cNvPr>
          <p:cNvSpPr txBox="1"/>
          <p:nvPr/>
        </p:nvSpPr>
        <p:spPr>
          <a:xfrm>
            <a:off x="2156564" y="1471409"/>
            <a:ext cx="5542072" cy="1134670"/>
          </a:xfrm>
          <a:prstGeom prst="rect">
            <a:avLst/>
          </a:prstGeom>
          <a:noFill/>
        </p:spPr>
        <p:txBody>
          <a:bodyPr wrap="square">
            <a:spAutoFit/>
          </a:bodyPr>
          <a:lstStyle/>
          <a:p>
            <a:pPr algn="r">
              <a:lnSpc>
                <a:spcPct val="70000"/>
              </a:lnSpc>
            </a:pPr>
            <a:r>
              <a:rPr lang="en-US" sz="3200" spc="-100" dirty="0">
                <a:solidFill>
                  <a:srgbClr val="00938F"/>
                </a:solidFill>
                <a:latin typeface="Franklin Gothic Medium" panose="020B0603020102020204" pitchFamily="34" charset="0"/>
              </a:rPr>
              <a:t>“WMAC” leaders cite culture as the #1 most underrated (crucial) determinate of future success</a:t>
            </a:r>
            <a:r>
              <a:rPr lang="en-US" sz="2400" spc="-100" baseline="30000" dirty="0">
                <a:solidFill>
                  <a:srgbClr val="00938F"/>
                </a:solidFill>
                <a:latin typeface="Franklin Gothic Book" panose="020B0503020102020204" pitchFamily="34" charset="0"/>
              </a:rPr>
              <a:t>1</a:t>
            </a:r>
            <a:r>
              <a:rPr lang="en-US" sz="3200" spc="-100" dirty="0">
                <a:solidFill>
                  <a:srgbClr val="00938F"/>
                </a:solidFill>
                <a:latin typeface="Franklin Gothic Medium" panose="020B0603020102020204" pitchFamily="34" charset="0"/>
              </a:rPr>
              <a:t>   </a:t>
            </a:r>
          </a:p>
        </p:txBody>
      </p:sp>
      <p:sp>
        <p:nvSpPr>
          <p:cNvPr id="13" name="TextBox 12">
            <a:extLst>
              <a:ext uri="{FF2B5EF4-FFF2-40B4-BE49-F238E27FC236}">
                <a16:creationId xmlns:a16="http://schemas.microsoft.com/office/drawing/2014/main" id="{742695C2-C9D5-1393-FB7E-4A26CCA42C7B}"/>
              </a:ext>
            </a:extLst>
          </p:cNvPr>
          <p:cNvSpPr txBox="1"/>
          <p:nvPr/>
        </p:nvSpPr>
        <p:spPr>
          <a:xfrm>
            <a:off x="3393078" y="5897425"/>
            <a:ext cx="2503142" cy="613501"/>
          </a:xfrm>
          <a:prstGeom prst="rect">
            <a:avLst/>
          </a:prstGeom>
          <a:noFill/>
        </p:spPr>
        <p:txBody>
          <a:bodyPr wrap="square">
            <a:spAutoFit/>
          </a:bodyPr>
          <a:lstStyle/>
          <a:p>
            <a:pPr>
              <a:lnSpc>
                <a:spcPct val="70000"/>
              </a:lnSpc>
            </a:pPr>
            <a:r>
              <a:rPr lang="en-US" sz="1600" dirty="0">
                <a:solidFill>
                  <a:schemeClr val="accent6"/>
                </a:solidFill>
                <a:latin typeface="Franklin Gothic Medium" panose="020B0603020102020204" pitchFamily="34" charset="0"/>
              </a:rPr>
              <a:t>[This is a capabilities model we built with a life sciences client]</a:t>
            </a:r>
          </a:p>
        </p:txBody>
      </p:sp>
      <p:sp>
        <p:nvSpPr>
          <p:cNvPr id="6" name="Text Placeholder 7">
            <a:extLst>
              <a:ext uri="{FF2B5EF4-FFF2-40B4-BE49-F238E27FC236}">
                <a16:creationId xmlns:a16="http://schemas.microsoft.com/office/drawing/2014/main" id="{AC87849B-8702-BF85-55EF-748731A2CA1C}"/>
              </a:ext>
            </a:extLst>
          </p:cNvPr>
          <p:cNvSpPr txBox="1">
            <a:spLocks/>
          </p:cNvSpPr>
          <p:nvPr/>
        </p:nvSpPr>
        <p:spPr>
          <a:xfrm>
            <a:off x="2805805" y="6521903"/>
            <a:ext cx="7400163" cy="434503"/>
          </a:xfrm>
          <a:prstGeom prst="rect">
            <a:avLst/>
          </a:prstGeom>
          <a:noFill/>
          <a:ln>
            <a:noFill/>
          </a:ln>
          <a:effectLst/>
        </p:spPr>
        <p:txBody>
          <a:bodyPr vert="horz" wrap="square" lIns="0" tIns="0" rIns="0" bIns="0" rtlCol="0" anchor="ctr">
            <a:noAutofit/>
          </a:bodyPr>
          <a:lstStyle>
            <a:lvl1pPr marL="0" marR="0" indent="0" algn="ctr" defTabSz="932742" rtl="0" eaLnBrk="1" fontAlgn="auto" latinLnBrk="0" hangingPunct="1">
              <a:lnSpc>
                <a:spcPct val="100000"/>
              </a:lnSpc>
              <a:spcBef>
                <a:spcPts val="1200"/>
              </a:spcBef>
              <a:spcAft>
                <a:spcPts val="0"/>
              </a:spcAft>
              <a:buClrTx/>
              <a:buSzPct val="90000"/>
              <a:buFont typeface="Arial" pitchFamily="34" charset="0"/>
              <a:buNone/>
              <a:tabLst/>
              <a:defRPr sz="1600" kern="1200" spc="0" baseline="0">
                <a:solidFill>
                  <a:schemeClr val="bg1"/>
                </a:solidFill>
                <a:latin typeface="Franklin Gothic Medium" panose="020B0603020102020204" pitchFamily="34" charset="0"/>
                <a:ea typeface="+mn-ea"/>
                <a:cs typeface="+mn-cs"/>
              </a:defRPr>
            </a:lvl1pPr>
            <a:lvl2pPr marL="0" marR="0" indent="0" algn="ctr" defTabSz="932742" rtl="0" eaLnBrk="1" fontAlgn="auto" latinLnBrk="0" hangingPunct="1">
              <a:lnSpc>
                <a:spcPct val="100000"/>
              </a:lnSpc>
              <a:spcBef>
                <a:spcPts val="800"/>
              </a:spcBef>
              <a:spcAft>
                <a:spcPts val="0"/>
              </a:spcAft>
              <a:buClrTx/>
              <a:buSzPct val="80000"/>
              <a:buFont typeface="Wingdings" panose="05000000000000000000" pitchFamily="2" charset="2"/>
              <a:buNone/>
              <a:tabLst/>
              <a:defRPr sz="1600" kern="1200" spc="0" baseline="0">
                <a:solidFill>
                  <a:schemeClr val="lt1"/>
                </a:solidFill>
                <a:latin typeface="+mn-lt"/>
                <a:ea typeface="+mn-ea"/>
                <a:cs typeface="+mn-cs"/>
              </a:defRPr>
            </a:lvl2pPr>
            <a:lvl3pPr marL="180000" marR="0" indent="-180000" algn="ctr" defTabSz="932742" rtl="0" eaLnBrk="1" fontAlgn="auto" latinLnBrk="0" hangingPunct="1">
              <a:lnSpc>
                <a:spcPct val="100000"/>
              </a:lnSpc>
              <a:spcBef>
                <a:spcPts val="800"/>
              </a:spcBef>
              <a:spcAft>
                <a:spcPts val="0"/>
              </a:spcAft>
              <a:buClrTx/>
              <a:buSzPct val="80000"/>
              <a:buFont typeface="Wingdings" panose="05000000000000000000" pitchFamily="2" charset="2"/>
              <a:buChar char="§"/>
              <a:tabLst/>
              <a:defRPr sz="1600" kern="1200" spc="0" baseline="0">
                <a:solidFill>
                  <a:schemeClr val="lt1"/>
                </a:solidFill>
                <a:latin typeface="+mn-lt"/>
                <a:ea typeface="+mn-ea"/>
                <a:cs typeface="+mn-cs"/>
              </a:defRPr>
            </a:lvl3pPr>
            <a:lvl4pPr marL="360000" marR="0" indent="-180000" algn="ctr" defTabSz="932742" rtl="0" eaLnBrk="1" fontAlgn="auto" latinLnBrk="0" hangingPunct="1">
              <a:lnSpc>
                <a:spcPct val="100000"/>
              </a:lnSpc>
              <a:spcBef>
                <a:spcPts val="800"/>
              </a:spcBef>
              <a:spcAft>
                <a:spcPts val="0"/>
              </a:spcAft>
              <a:buClrTx/>
              <a:buSzPct val="80000"/>
              <a:buFont typeface="Wingdings" panose="05000000000000000000" pitchFamily="2" charset="2"/>
              <a:buChar char="§"/>
              <a:tabLst/>
              <a:defRPr sz="1600" kern="1200" spc="0" baseline="0">
                <a:solidFill>
                  <a:schemeClr val="lt1"/>
                </a:solidFill>
                <a:latin typeface="+mn-lt"/>
                <a:ea typeface="+mn-ea"/>
                <a:cs typeface="+mn-cs"/>
              </a:defRPr>
            </a:lvl4pPr>
            <a:lvl5pPr marL="540000" marR="0" indent="-180000" algn="ctr" defTabSz="932742" rtl="0" eaLnBrk="1" fontAlgn="auto" latinLnBrk="0" hangingPunct="1">
              <a:lnSpc>
                <a:spcPct val="100000"/>
              </a:lnSpc>
              <a:spcBef>
                <a:spcPts val="800"/>
              </a:spcBef>
              <a:spcAft>
                <a:spcPts val="0"/>
              </a:spcAft>
              <a:buClrTx/>
              <a:buSzPct val="80000"/>
              <a:buFont typeface="Wingdings" panose="05000000000000000000" pitchFamily="2" charset="2"/>
              <a:buChar char="§"/>
              <a:tabLst/>
              <a:defRPr sz="1600" kern="1200" spc="0" baseline="0">
                <a:solidFill>
                  <a:schemeClr val="lt1"/>
                </a:solidFill>
                <a:latin typeface="+mn-lt"/>
                <a:ea typeface="+mn-ea"/>
                <a:cs typeface="+mn-cs"/>
              </a:defRPr>
            </a:lvl5pPr>
            <a:lvl6pPr marL="1080000" indent="-270000" algn="l" defTabSz="932742" rtl="0" eaLnBrk="1" latinLnBrk="0" hangingPunct="1">
              <a:lnSpc>
                <a:spcPct val="90000"/>
              </a:lnSpc>
              <a:spcBef>
                <a:spcPts val="600"/>
              </a:spcBef>
              <a:buSzPct val="80000"/>
              <a:buFont typeface="Wingdings" panose="05000000000000000000" pitchFamily="2" charset="2"/>
              <a:buChar char="§"/>
              <a:defRPr sz="1600" kern="1200">
                <a:solidFill>
                  <a:schemeClr val="lt1"/>
                </a:solidFill>
                <a:latin typeface="+mn-lt"/>
                <a:ea typeface="+mn-ea"/>
                <a:cs typeface="+mn-cs"/>
              </a:defRPr>
            </a:lvl6pPr>
            <a:lvl7pPr marL="1350000" indent="-270000" algn="l" defTabSz="932742" rtl="0" eaLnBrk="1" latinLnBrk="0" hangingPunct="1">
              <a:lnSpc>
                <a:spcPct val="90000"/>
              </a:lnSpc>
              <a:spcBef>
                <a:spcPts val="600"/>
              </a:spcBef>
              <a:buSzPct val="80000"/>
              <a:buFont typeface="Wingdings" panose="05000000000000000000" pitchFamily="2" charset="2"/>
              <a:buChar char="§"/>
              <a:defRPr sz="1600" kern="1200">
                <a:solidFill>
                  <a:schemeClr val="lt1"/>
                </a:solidFill>
                <a:latin typeface="+mn-lt"/>
                <a:ea typeface="+mn-ea"/>
                <a:cs typeface="+mn-cs"/>
              </a:defRPr>
            </a:lvl7pPr>
            <a:lvl8pPr marL="1620000" indent="-233186" algn="l" defTabSz="932742" rtl="0" eaLnBrk="1" latinLnBrk="0" hangingPunct="1">
              <a:lnSpc>
                <a:spcPct val="90000"/>
              </a:lnSpc>
              <a:spcBef>
                <a:spcPts val="600"/>
              </a:spcBef>
              <a:buSzPct val="80000"/>
              <a:buFont typeface="Wingdings" panose="05000000000000000000" pitchFamily="2" charset="2"/>
              <a:buChar char="§"/>
              <a:defRPr sz="1600" kern="1200">
                <a:solidFill>
                  <a:schemeClr val="lt1"/>
                </a:solidFill>
                <a:latin typeface="+mn-lt"/>
                <a:ea typeface="+mn-ea"/>
                <a:cs typeface="+mn-cs"/>
              </a:defRPr>
            </a:lvl8pPr>
            <a:lvl9pPr marL="1890000" indent="-270000" algn="l" defTabSz="932742" rtl="0" eaLnBrk="1" latinLnBrk="0" hangingPunct="1">
              <a:lnSpc>
                <a:spcPct val="90000"/>
              </a:lnSpc>
              <a:spcBef>
                <a:spcPts val="600"/>
              </a:spcBef>
              <a:buSzPct val="80000"/>
              <a:buFont typeface="Wingdings" panose="05000000000000000000" pitchFamily="2" charset="2"/>
              <a:buChar char="§"/>
              <a:defRPr sz="1600" kern="1200">
                <a:solidFill>
                  <a:schemeClr val="lt1"/>
                </a:solidFill>
                <a:latin typeface="+mn-lt"/>
                <a:ea typeface="+mn-ea"/>
                <a:cs typeface="+mn-cs"/>
              </a:defRPr>
            </a:lvl9pPr>
          </a:lstStyle>
          <a:p>
            <a:pPr algn="l"/>
            <a:r>
              <a:rPr lang="en-US" sz="900" dirty="0">
                <a:solidFill>
                  <a:schemeClr val="tx1"/>
                </a:solidFill>
                <a:latin typeface="+mn-lt"/>
              </a:rPr>
              <a:t>1) </a:t>
            </a:r>
            <a:r>
              <a:rPr lang="en-US" sz="900" dirty="0">
                <a:solidFill>
                  <a:schemeClr val="tx1"/>
                </a:solidFill>
                <a:latin typeface="+mn-lt"/>
                <a:hlinkClick r:id="rId4"/>
              </a:rPr>
              <a:t>Korn Ferry / Org Transformation and the World’s Most Admired Companies</a:t>
            </a:r>
            <a:endParaRPr lang="en-US" sz="900" dirty="0">
              <a:solidFill>
                <a:schemeClr val="tx1"/>
              </a:solidFill>
              <a:latin typeface="+mn-lt"/>
            </a:endParaRPr>
          </a:p>
        </p:txBody>
      </p:sp>
    </p:spTree>
    <p:extLst>
      <p:ext uri="{BB962C8B-B14F-4D97-AF65-F5344CB8AC3E}">
        <p14:creationId xmlns:p14="http://schemas.microsoft.com/office/powerpoint/2010/main" val="1715770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8AEC511A-11AF-E833-C9AD-A09DA41770B4}"/>
              </a:ext>
            </a:extLst>
          </p:cNvPr>
          <p:cNvCxnSpPr>
            <a:cxnSpLocks/>
          </p:cNvCxnSpPr>
          <p:nvPr/>
        </p:nvCxnSpPr>
        <p:spPr>
          <a:xfrm flipV="1">
            <a:off x="8289925" y="2788597"/>
            <a:ext cx="0" cy="3123784"/>
          </a:xfrm>
          <a:prstGeom prst="line">
            <a:avLst/>
          </a:prstGeom>
          <a:ln w="38100" cap="flat" cmpd="sng" algn="ctr">
            <a:solidFill>
              <a:srgbClr val="00938F"/>
            </a:solidFill>
            <a:prstDash val="sysDot"/>
            <a:round/>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DA66A8B-735E-BF46-7DA0-1848B44F9C37}"/>
              </a:ext>
            </a:extLst>
          </p:cNvPr>
          <p:cNvCxnSpPr>
            <a:cxnSpLocks/>
            <a:endCxn id="16" idx="1"/>
          </p:cNvCxnSpPr>
          <p:nvPr/>
        </p:nvCxnSpPr>
        <p:spPr>
          <a:xfrm>
            <a:off x="8362122" y="4259302"/>
            <a:ext cx="2153340" cy="0"/>
          </a:xfrm>
          <a:prstGeom prst="line">
            <a:avLst/>
          </a:prstGeom>
          <a:ln w="38100" cap="flat" cmpd="sng" algn="ctr">
            <a:solidFill>
              <a:srgbClr val="00938F"/>
            </a:solidFill>
            <a:prstDash val="sysDot"/>
            <a:round/>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FE01366F-E3F3-F0F7-3469-70E9CC6A8F54}"/>
              </a:ext>
            </a:extLst>
          </p:cNvPr>
          <p:cNvSpPr>
            <a:spLocks noGrp="1"/>
          </p:cNvSpPr>
          <p:nvPr>
            <p:ph type="title"/>
          </p:nvPr>
        </p:nvSpPr>
        <p:spPr>
          <a:xfrm>
            <a:off x="463550" y="361204"/>
            <a:ext cx="11518900" cy="972189"/>
          </a:xfrm>
        </p:spPr>
        <p:txBody>
          <a:bodyPr/>
          <a:lstStyle/>
          <a:p>
            <a:r>
              <a:rPr lang="en-US" dirty="0"/>
              <a:t>At the same time, they’re embracing Learning, Customer Focus, and Collaboration as their top culture priorities. </a:t>
            </a:r>
          </a:p>
        </p:txBody>
      </p:sp>
      <p:sp>
        <p:nvSpPr>
          <p:cNvPr id="2" name="Oval 1">
            <a:extLst>
              <a:ext uri="{FF2B5EF4-FFF2-40B4-BE49-F238E27FC236}">
                <a16:creationId xmlns:a16="http://schemas.microsoft.com/office/drawing/2014/main" id="{5DEA0C81-5DF7-AF3F-F79A-55E12E8B842D}"/>
              </a:ext>
            </a:extLst>
          </p:cNvPr>
          <p:cNvSpPr/>
          <p:nvPr/>
        </p:nvSpPr>
        <p:spPr bwMode="auto">
          <a:xfrm>
            <a:off x="5487849" y="2099979"/>
            <a:ext cx="1683028" cy="1683028"/>
          </a:xfrm>
          <a:prstGeom prst="ellipse">
            <a:avLst/>
          </a:prstGeom>
          <a:solidFill>
            <a:srgbClr val="0093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dirty="0">
                <a:gradFill>
                  <a:gsLst>
                    <a:gs pos="0">
                      <a:schemeClr val="accent1">
                        <a:lumMod val="5000"/>
                        <a:lumOff val="95000"/>
                      </a:schemeClr>
                    </a:gs>
                    <a:gs pos="100000">
                      <a:schemeClr val="bg1"/>
                    </a:gs>
                  </a:gsLst>
                  <a:lin ang="5400000" scaled="1"/>
                </a:gradFill>
                <a:latin typeface="Franklin Gothic Medium" panose="020B0603020102020204" pitchFamily="34" charset="0"/>
                <a:ea typeface="Segoe UI" pitchFamily="34" charset="0"/>
                <a:cs typeface="Segoe UI" pitchFamily="34" charset="0"/>
              </a:rPr>
              <a:t>Customer </a:t>
            </a:r>
            <a:br>
              <a:rPr lang="en-US" sz="2000" dirty="0">
                <a:gradFill>
                  <a:gsLst>
                    <a:gs pos="0">
                      <a:schemeClr val="accent1">
                        <a:lumMod val="5000"/>
                        <a:lumOff val="95000"/>
                      </a:schemeClr>
                    </a:gs>
                    <a:gs pos="100000">
                      <a:schemeClr val="bg1"/>
                    </a:gs>
                  </a:gsLst>
                  <a:lin ang="5400000" scaled="1"/>
                </a:gradFill>
                <a:latin typeface="Franklin Gothic Medium" panose="020B0603020102020204" pitchFamily="34" charset="0"/>
                <a:ea typeface="Segoe UI" pitchFamily="34" charset="0"/>
                <a:cs typeface="Segoe UI" pitchFamily="34" charset="0"/>
              </a:rPr>
            </a:br>
            <a:r>
              <a:rPr lang="en-US" sz="2000" dirty="0">
                <a:gradFill>
                  <a:gsLst>
                    <a:gs pos="0">
                      <a:schemeClr val="accent1">
                        <a:lumMod val="5000"/>
                        <a:lumOff val="95000"/>
                      </a:schemeClr>
                    </a:gs>
                    <a:gs pos="100000">
                      <a:schemeClr val="bg1"/>
                    </a:gs>
                  </a:gsLst>
                  <a:lin ang="5400000" scaled="1"/>
                </a:gradFill>
                <a:latin typeface="Franklin Gothic Medium" panose="020B0603020102020204" pitchFamily="34" charset="0"/>
                <a:ea typeface="Segoe UI" pitchFamily="34" charset="0"/>
                <a:cs typeface="Segoe UI" pitchFamily="34" charset="0"/>
              </a:rPr>
              <a:t>Centricity</a:t>
            </a:r>
          </a:p>
        </p:txBody>
      </p:sp>
      <p:sp>
        <p:nvSpPr>
          <p:cNvPr id="3" name="Oval 2">
            <a:extLst>
              <a:ext uri="{FF2B5EF4-FFF2-40B4-BE49-F238E27FC236}">
                <a16:creationId xmlns:a16="http://schemas.microsoft.com/office/drawing/2014/main" id="{31A75AD6-8097-755F-EE8A-F6D9DD7270CF}"/>
              </a:ext>
            </a:extLst>
          </p:cNvPr>
          <p:cNvSpPr/>
          <p:nvPr/>
        </p:nvSpPr>
        <p:spPr bwMode="auto">
          <a:xfrm>
            <a:off x="5487849" y="4822547"/>
            <a:ext cx="1683028" cy="1683028"/>
          </a:xfrm>
          <a:prstGeom prst="ellipse">
            <a:avLst/>
          </a:prstGeom>
          <a:solidFill>
            <a:srgbClr val="0093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dirty="0">
                <a:gradFill>
                  <a:gsLst>
                    <a:gs pos="0">
                      <a:schemeClr val="accent1">
                        <a:lumMod val="5000"/>
                        <a:lumOff val="95000"/>
                      </a:schemeClr>
                    </a:gs>
                    <a:gs pos="100000">
                      <a:schemeClr val="bg1"/>
                    </a:gs>
                  </a:gsLst>
                  <a:lin ang="5400000" scaled="1"/>
                </a:gradFill>
                <a:latin typeface="Franklin Gothic Medium" panose="020B0603020102020204" pitchFamily="34" charset="0"/>
                <a:ea typeface="Segoe UI" pitchFamily="34" charset="0"/>
                <a:cs typeface="Segoe UI" pitchFamily="34" charset="0"/>
              </a:rPr>
              <a:t>Employee </a:t>
            </a:r>
          </a:p>
          <a:p>
            <a:pPr algn="ctr" defTabSz="932472" fontAlgn="base">
              <a:lnSpc>
                <a:spcPct val="90000"/>
              </a:lnSpc>
              <a:spcBef>
                <a:spcPct val="0"/>
              </a:spcBef>
              <a:spcAft>
                <a:spcPct val="0"/>
              </a:spcAft>
            </a:pPr>
            <a:r>
              <a:rPr lang="en-US" sz="2000" dirty="0">
                <a:gradFill>
                  <a:gsLst>
                    <a:gs pos="0">
                      <a:schemeClr val="accent1">
                        <a:lumMod val="5000"/>
                        <a:lumOff val="95000"/>
                      </a:schemeClr>
                    </a:gs>
                    <a:gs pos="100000">
                      <a:schemeClr val="bg1"/>
                    </a:gs>
                  </a:gsLst>
                  <a:lin ang="5400000" scaled="1"/>
                </a:gradFill>
                <a:latin typeface="Franklin Gothic Medium" panose="020B0603020102020204" pitchFamily="34" charset="0"/>
                <a:ea typeface="Segoe UI" pitchFamily="34" charset="0"/>
                <a:cs typeface="Segoe UI" pitchFamily="34" charset="0"/>
              </a:rPr>
              <a:t>Engagement</a:t>
            </a:r>
          </a:p>
        </p:txBody>
      </p:sp>
      <p:sp>
        <p:nvSpPr>
          <p:cNvPr id="6" name="TextBox 5">
            <a:extLst>
              <a:ext uri="{FF2B5EF4-FFF2-40B4-BE49-F238E27FC236}">
                <a16:creationId xmlns:a16="http://schemas.microsoft.com/office/drawing/2014/main" id="{8D46E890-D7E6-CBBA-3BC8-A64DBB53FC24}"/>
              </a:ext>
            </a:extLst>
          </p:cNvPr>
          <p:cNvSpPr txBox="1"/>
          <p:nvPr/>
        </p:nvSpPr>
        <p:spPr>
          <a:xfrm>
            <a:off x="-134360" y="1594895"/>
            <a:ext cx="4469891" cy="401135"/>
          </a:xfrm>
          <a:prstGeom prst="rect">
            <a:avLst/>
          </a:prstGeom>
          <a:noFill/>
        </p:spPr>
        <p:txBody>
          <a:bodyPr wrap="square">
            <a:spAutoFit/>
          </a:bodyPr>
          <a:lstStyle/>
          <a:p>
            <a:pPr algn="ctr">
              <a:lnSpc>
                <a:spcPct val="70000"/>
              </a:lnSpc>
            </a:pPr>
            <a:r>
              <a:rPr lang="en-US" sz="2800" spc="-100" dirty="0">
                <a:solidFill>
                  <a:schemeClr val="accent6"/>
                </a:solidFill>
                <a:latin typeface="Franklin Gothic Medium" panose="020B0603020102020204" pitchFamily="34" charset="0"/>
              </a:rPr>
              <a:t>Top 3 Culture Priorities</a:t>
            </a:r>
            <a:r>
              <a:rPr lang="en-US" sz="2800" spc="-100" baseline="30000" dirty="0">
                <a:solidFill>
                  <a:schemeClr val="accent6"/>
                </a:solidFill>
                <a:latin typeface="Franklin Gothic Book" panose="020B0503020102020204" pitchFamily="34" charset="0"/>
              </a:rPr>
              <a:t>1</a:t>
            </a:r>
          </a:p>
        </p:txBody>
      </p:sp>
      <p:sp>
        <p:nvSpPr>
          <p:cNvPr id="7" name="TextBox 6">
            <a:extLst>
              <a:ext uri="{FF2B5EF4-FFF2-40B4-BE49-F238E27FC236}">
                <a16:creationId xmlns:a16="http://schemas.microsoft.com/office/drawing/2014/main" id="{E5799FD7-E013-52EB-7010-D1F260DA8D09}"/>
              </a:ext>
            </a:extLst>
          </p:cNvPr>
          <p:cNvSpPr txBox="1"/>
          <p:nvPr/>
        </p:nvSpPr>
        <p:spPr>
          <a:xfrm>
            <a:off x="5095461" y="1594895"/>
            <a:ext cx="5373756" cy="401135"/>
          </a:xfrm>
          <a:prstGeom prst="rect">
            <a:avLst/>
          </a:prstGeom>
          <a:noFill/>
        </p:spPr>
        <p:txBody>
          <a:bodyPr wrap="square">
            <a:spAutoFit/>
          </a:bodyPr>
          <a:lstStyle/>
          <a:p>
            <a:pPr algn="ctr">
              <a:lnSpc>
                <a:spcPct val="70000"/>
              </a:lnSpc>
            </a:pPr>
            <a:r>
              <a:rPr lang="en-US" sz="2800" spc="-100" dirty="0">
                <a:solidFill>
                  <a:schemeClr val="accent6"/>
                </a:solidFill>
                <a:latin typeface="Franklin Gothic Medium" panose="020B0603020102020204" pitchFamily="34" charset="0"/>
              </a:rPr>
              <a:t>Because… Business Value!</a:t>
            </a:r>
          </a:p>
        </p:txBody>
      </p:sp>
      <p:sp>
        <p:nvSpPr>
          <p:cNvPr id="8" name="TextBox 7">
            <a:extLst>
              <a:ext uri="{FF2B5EF4-FFF2-40B4-BE49-F238E27FC236}">
                <a16:creationId xmlns:a16="http://schemas.microsoft.com/office/drawing/2014/main" id="{B8050DA5-6B19-A099-F651-672F5982A578}"/>
              </a:ext>
            </a:extLst>
          </p:cNvPr>
          <p:cNvSpPr txBox="1"/>
          <p:nvPr/>
        </p:nvSpPr>
        <p:spPr>
          <a:xfrm>
            <a:off x="385686" y="2719697"/>
            <a:ext cx="4469891" cy="2308324"/>
          </a:xfrm>
          <a:prstGeom prst="rect">
            <a:avLst/>
          </a:prstGeom>
          <a:noFill/>
        </p:spPr>
        <p:txBody>
          <a:bodyPr wrap="square">
            <a:spAutoFit/>
          </a:bodyPr>
          <a:lstStyle/>
          <a:p>
            <a:pPr marL="514350" indent="-514350">
              <a:buAutoNum type="arabicPeriod"/>
            </a:pPr>
            <a:r>
              <a:rPr lang="en-US" sz="4800" spc="-100" dirty="0">
                <a:solidFill>
                  <a:srgbClr val="00938F"/>
                </a:solidFill>
                <a:latin typeface="Franklin Gothic Medium Cond" panose="020B0606030402020204" pitchFamily="34" charset="0"/>
              </a:rPr>
              <a:t>Learning</a:t>
            </a:r>
          </a:p>
          <a:p>
            <a:pPr marL="514350" indent="-514350">
              <a:buAutoNum type="arabicPeriod"/>
            </a:pPr>
            <a:r>
              <a:rPr lang="en-US" sz="4800" spc="-100" dirty="0">
                <a:solidFill>
                  <a:srgbClr val="00938F"/>
                </a:solidFill>
                <a:latin typeface="Franklin Gothic Medium Cond" panose="020B0606030402020204" pitchFamily="34" charset="0"/>
              </a:rPr>
              <a:t>Customer Focus</a:t>
            </a:r>
          </a:p>
          <a:p>
            <a:pPr marL="514350" indent="-514350">
              <a:buAutoNum type="arabicPeriod"/>
            </a:pPr>
            <a:r>
              <a:rPr lang="en-US" sz="4800" spc="-100" dirty="0">
                <a:solidFill>
                  <a:srgbClr val="00938F"/>
                </a:solidFill>
                <a:latin typeface="Franklin Gothic Medium Cond" panose="020B0606030402020204" pitchFamily="34" charset="0"/>
              </a:rPr>
              <a:t>Collaboration</a:t>
            </a:r>
          </a:p>
        </p:txBody>
      </p:sp>
      <p:sp>
        <p:nvSpPr>
          <p:cNvPr id="9" name="Freeform 99">
            <a:extLst>
              <a:ext uri="{FF2B5EF4-FFF2-40B4-BE49-F238E27FC236}">
                <a16:creationId xmlns:a16="http://schemas.microsoft.com/office/drawing/2014/main" id="{6731B211-56E8-83E0-0015-74651E445765}"/>
              </a:ext>
            </a:extLst>
          </p:cNvPr>
          <p:cNvSpPr>
            <a:spLocks/>
          </p:cNvSpPr>
          <p:nvPr/>
        </p:nvSpPr>
        <p:spPr bwMode="black">
          <a:xfrm rot="2349656">
            <a:off x="6853332" y="3231025"/>
            <a:ext cx="847537" cy="621147"/>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rgbClr val="00938F"/>
          </a:solidFill>
          <a:ln>
            <a:noFill/>
          </a:ln>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10" name="Freeform 99">
            <a:extLst>
              <a:ext uri="{FF2B5EF4-FFF2-40B4-BE49-F238E27FC236}">
                <a16:creationId xmlns:a16="http://schemas.microsoft.com/office/drawing/2014/main" id="{61D9F15D-CA23-3B91-7635-3616BCCC7371}"/>
              </a:ext>
            </a:extLst>
          </p:cNvPr>
          <p:cNvSpPr>
            <a:spLocks/>
          </p:cNvSpPr>
          <p:nvPr/>
        </p:nvSpPr>
        <p:spPr bwMode="black">
          <a:xfrm rot="19800000">
            <a:off x="6836290" y="4776594"/>
            <a:ext cx="847537" cy="621147"/>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rgbClr val="00938F"/>
          </a:solidFill>
          <a:ln>
            <a:noFill/>
          </a:ln>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11" name="Oval 10">
            <a:extLst>
              <a:ext uri="{FF2B5EF4-FFF2-40B4-BE49-F238E27FC236}">
                <a16:creationId xmlns:a16="http://schemas.microsoft.com/office/drawing/2014/main" id="{31352E9C-E265-2880-B98F-1D6D57E462C9}"/>
              </a:ext>
            </a:extLst>
          </p:cNvPr>
          <p:cNvSpPr/>
          <p:nvPr/>
        </p:nvSpPr>
        <p:spPr bwMode="auto">
          <a:xfrm>
            <a:off x="7448411" y="3486655"/>
            <a:ext cx="1683028" cy="1683028"/>
          </a:xfrm>
          <a:prstGeom prst="ellipse">
            <a:avLst/>
          </a:prstGeom>
          <a:solidFill>
            <a:srgbClr val="0093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dirty="0">
                <a:gradFill>
                  <a:gsLst>
                    <a:gs pos="0">
                      <a:schemeClr val="accent1">
                        <a:lumMod val="5000"/>
                        <a:lumOff val="95000"/>
                      </a:schemeClr>
                    </a:gs>
                    <a:gs pos="100000">
                      <a:schemeClr val="bg1"/>
                    </a:gs>
                  </a:gsLst>
                  <a:lin ang="5400000" scaled="1"/>
                </a:gradFill>
                <a:latin typeface="Franklin Gothic Medium" panose="020B0603020102020204" pitchFamily="34" charset="0"/>
                <a:ea typeface="Segoe UI" pitchFamily="34" charset="0"/>
                <a:cs typeface="Segoe UI" pitchFamily="34" charset="0"/>
              </a:rPr>
              <a:t>Business </a:t>
            </a:r>
            <a:br>
              <a:rPr lang="en-US" sz="2000" dirty="0">
                <a:gradFill>
                  <a:gsLst>
                    <a:gs pos="0">
                      <a:schemeClr val="accent1">
                        <a:lumMod val="5000"/>
                        <a:lumOff val="95000"/>
                      </a:schemeClr>
                    </a:gs>
                    <a:gs pos="100000">
                      <a:schemeClr val="bg1"/>
                    </a:gs>
                  </a:gsLst>
                  <a:lin ang="5400000" scaled="1"/>
                </a:gradFill>
                <a:latin typeface="Franklin Gothic Medium" panose="020B0603020102020204" pitchFamily="34" charset="0"/>
                <a:ea typeface="Segoe UI" pitchFamily="34" charset="0"/>
                <a:cs typeface="Segoe UI" pitchFamily="34" charset="0"/>
              </a:rPr>
            </a:br>
            <a:r>
              <a:rPr lang="en-US" sz="2000" dirty="0">
                <a:gradFill>
                  <a:gsLst>
                    <a:gs pos="0">
                      <a:schemeClr val="accent1">
                        <a:lumMod val="5000"/>
                        <a:lumOff val="95000"/>
                      </a:schemeClr>
                    </a:gs>
                    <a:gs pos="100000">
                      <a:schemeClr val="bg1"/>
                    </a:gs>
                  </a:gsLst>
                  <a:lin ang="5400000" scaled="1"/>
                </a:gradFill>
                <a:latin typeface="Franklin Gothic Medium" panose="020B0603020102020204" pitchFamily="34" charset="0"/>
                <a:ea typeface="Segoe UI" pitchFamily="34" charset="0"/>
                <a:cs typeface="Segoe UI" pitchFamily="34" charset="0"/>
              </a:rPr>
              <a:t>Results</a:t>
            </a:r>
          </a:p>
        </p:txBody>
      </p:sp>
      <p:sp>
        <p:nvSpPr>
          <p:cNvPr id="16" name="TextBox 15">
            <a:extLst>
              <a:ext uri="{FF2B5EF4-FFF2-40B4-BE49-F238E27FC236}">
                <a16:creationId xmlns:a16="http://schemas.microsoft.com/office/drawing/2014/main" id="{A921FC77-9ADD-C5EC-796A-18E5331D84DC}"/>
              </a:ext>
            </a:extLst>
          </p:cNvPr>
          <p:cNvSpPr txBox="1"/>
          <p:nvPr/>
        </p:nvSpPr>
        <p:spPr>
          <a:xfrm>
            <a:off x="10515462" y="3998718"/>
            <a:ext cx="1463813" cy="521168"/>
          </a:xfrm>
          <a:prstGeom prst="rect">
            <a:avLst/>
          </a:prstGeom>
          <a:solidFill>
            <a:schemeClr val="bg1"/>
          </a:solidFill>
        </p:spPr>
        <p:txBody>
          <a:bodyPr wrap="square" lIns="0" tIns="0" rIns="0" bIns="0">
            <a:spAutoFit/>
          </a:bodyPr>
          <a:lstStyle/>
          <a:p>
            <a:pPr algn="ctr">
              <a:lnSpc>
                <a:spcPct val="70000"/>
              </a:lnSpc>
            </a:pPr>
            <a:r>
              <a:rPr lang="en-US" sz="1600" dirty="0">
                <a:solidFill>
                  <a:schemeClr val="accent6"/>
                </a:solidFill>
                <a:latin typeface="Franklin Gothic Medium" panose="020B0603020102020204" pitchFamily="34" charset="0"/>
              </a:rPr>
              <a:t>Experience-Driven Growth and Profitability</a:t>
            </a:r>
          </a:p>
        </p:txBody>
      </p:sp>
      <p:sp>
        <p:nvSpPr>
          <p:cNvPr id="17" name="TextBox 16">
            <a:extLst>
              <a:ext uri="{FF2B5EF4-FFF2-40B4-BE49-F238E27FC236}">
                <a16:creationId xmlns:a16="http://schemas.microsoft.com/office/drawing/2014/main" id="{EF3F2B81-046E-9D9B-679D-145187523AC0}"/>
              </a:ext>
            </a:extLst>
          </p:cNvPr>
          <p:cNvSpPr txBox="1"/>
          <p:nvPr/>
        </p:nvSpPr>
        <p:spPr>
          <a:xfrm>
            <a:off x="9790544" y="4927028"/>
            <a:ext cx="1463813" cy="176459"/>
          </a:xfrm>
          <a:prstGeom prst="rect">
            <a:avLst/>
          </a:prstGeom>
          <a:solidFill>
            <a:schemeClr val="bg1"/>
          </a:solidFill>
        </p:spPr>
        <p:txBody>
          <a:bodyPr wrap="square" lIns="0" tIns="0" rIns="0" bIns="0">
            <a:spAutoFit/>
          </a:bodyPr>
          <a:lstStyle/>
          <a:p>
            <a:pPr algn="ctr">
              <a:lnSpc>
                <a:spcPct val="70000"/>
              </a:lnSpc>
            </a:pPr>
            <a:r>
              <a:rPr lang="en-US" sz="1600" dirty="0">
                <a:solidFill>
                  <a:schemeClr val="accent6"/>
                </a:solidFill>
                <a:latin typeface="Franklin Gothic Medium" panose="020B0603020102020204" pitchFamily="34" charset="0"/>
              </a:rPr>
              <a:t>Innovation</a:t>
            </a:r>
          </a:p>
        </p:txBody>
      </p:sp>
      <p:sp>
        <p:nvSpPr>
          <p:cNvPr id="18" name="TextBox 17">
            <a:extLst>
              <a:ext uri="{FF2B5EF4-FFF2-40B4-BE49-F238E27FC236}">
                <a16:creationId xmlns:a16="http://schemas.microsoft.com/office/drawing/2014/main" id="{4BF49B42-9F92-211C-3A81-91BE957C124A}"/>
              </a:ext>
            </a:extLst>
          </p:cNvPr>
          <p:cNvSpPr txBox="1"/>
          <p:nvPr/>
        </p:nvSpPr>
        <p:spPr>
          <a:xfrm>
            <a:off x="8831194" y="5479000"/>
            <a:ext cx="1463813" cy="348813"/>
          </a:xfrm>
          <a:prstGeom prst="rect">
            <a:avLst/>
          </a:prstGeom>
          <a:solidFill>
            <a:schemeClr val="bg1"/>
          </a:solidFill>
        </p:spPr>
        <p:txBody>
          <a:bodyPr wrap="square" lIns="0" tIns="0" rIns="0" bIns="0">
            <a:spAutoFit/>
          </a:bodyPr>
          <a:lstStyle/>
          <a:p>
            <a:pPr algn="ctr">
              <a:lnSpc>
                <a:spcPct val="70000"/>
              </a:lnSpc>
            </a:pPr>
            <a:r>
              <a:rPr lang="en-US" sz="1600" dirty="0">
                <a:solidFill>
                  <a:schemeClr val="accent6"/>
                </a:solidFill>
                <a:latin typeface="Franklin Gothic Medium" panose="020B0603020102020204" pitchFamily="34" charset="0"/>
              </a:rPr>
              <a:t>Employee Productivity</a:t>
            </a:r>
          </a:p>
        </p:txBody>
      </p:sp>
      <p:sp>
        <p:nvSpPr>
          <p:cNvPr id="20" name="TextBox 19">
            <a:extLst>
              <a:ext uri="{FF2B5EF4-FFF2-40B4-BE49-F238E27FC236}">
                <a16:creationId xmlns:a16="http://schemas.microsoft.com/office/drawing/2014/main" id="{B28B9322-8DD5-06E3-6921-8E1115482E99}"/>
              </a:ext>
            </a:extLst>
          </p:cNvPr>
          <p:cNvSpPr txBox="1"/>
          <p:nvPr/>
        </p:nvSpPr>
        <p:spPr>
          <a:xfrm>
            <a:off x="7574930" y="6090423"/>
            <a:ext cx="1463813" cy="521168"/>
          </a:xfrm>
          <a:prstGeom prst="rect">
            <a:avLst/>
          </a:prstGeom>
          <a:solidFill>
            <a:schemeClr val="bg1"/>
          </a:solidFill>
        </p:spPr>
        <p:txBody>
          <a:bodyPr wrap="square" lIns="0" tIns="0" rIns="0" bIns="0">
            <a:spAutoFit/>
          </a:bodyPr>
          <a:lstStyle/>
          <a:p>
            <a:pPr algn="ctr">
              <a:lnSpc>
                <a:spcPct val="70000"/>
              </a:lnSpc>
            </a:pPr>
            <a:r>
              <a:rPr lang="en-US" sz="1600" dirty="0">
                <a:solidFill>
                  <a:schemeClr val="accent6"/>
                </a:solidFill>
                <a:latin typeface="Franklin Gothic Medium" panose="020B0603020102020204" pitchFamily="34" charset="0"/>
              </a:rPr>
              <a:t>Talent Acquisition and Retention</a:t>
            </a:r>
          </a:p>
        </p:txBody>
      </p:sp>
      <p:sp>
        <p:nvSpPr>
          <p:cNvPr id="21" name="TextBox 20">
            <a:extLst>
              <a:ext uri="{FF2B5EF4-FFF2-40B4-BE49-F238E27FC236}">
                <a16:creationId xmlns:a16="http://schemas.microsoft.com/office/drawing/2014/main" id="{41A9B6ED-2BC6-A370-3B68-228BA7EDE9A6}"/>
              </a:ext>
            </a:extLst>
          </p:cNvPr>
          <p:cNvSpPr txBox="1"/>
          <p:nvPr/>
        </p:nvSpPr>
        <p:spPr>
          <a:xfrm>
            <a:off x="7574930" y="2250860"/>
            <a:ext cx="1463813" cy="521168"/>
          </a:xfrm>
          <a:prstGeom prst="rect">
            <a:avLst/>
          </a:prstGeom>
          <a:solidFill>
            <a:schemeClr val="bg1"/>
          </a:solidFill>
        </p:spPr>
        <p:txBody>
          <a:bodyPr wrap="square" lIns="0" tIns="0" rIns="0" bIns="0">
            <a:spAutoFit/>
          </a:bodyPr>
          <a:lstStyle/>
          <a:p>
            <a:pPr algn="ctr">
              <a:lnSpc>
                <a:spcPct val="70000"/>
              </a:lnSpc>
            </a:pPr>
            <a:r>
              <a:rPr lang="en-US" sz="1600" dirty="0">
                <a:solidFill>
                  <a:schemeClr val="accent6"/>
                </a:solidFill>
                <a:latin typeface="Franklin Gothic Medium" panose="020B0603020102020204" pitchFamily="34" charset="0"/>
              </a:rPr>
              <a:t>Customer Acquisition and Retention</a:t>
            </a:r>
          </a:p>
        </p:txBody>
      </p:sp>
      <p:sp>
        <p:nvSpPr>
          <p:cNvPr id="22" name="TextBox 21">
            <a:extLst>
              <a:ext uri="{FF2B5EF4-FFF2-40B4-BE49-F238E27FC236}">
                <a16:creationId xmlns:a16="http://schemas.microsoft.com/office/drawing/2014/main" id="{7ADBD440-149B-1E06-E43D-7D28484B39B2}"/>
              </a:ext>
            </a:extLst>
          </p:cNvPr>
          <p:cNvSpPr txBox="1"/>
          <p:nvPr/>
        </p:nvSpPr>
        <p:spPr>
          <a:xfrm>
            <a:off x="8896281" y="2887408"/>
            <a:ext cx="1463813" cy="521168"/>
          </a:xfrm>
          <a:prstGeom prst="rect">
            <a:avLst/>
          </a:prstGeom>
          <a:solidFill>
            <a:schemeClr val="bg1"/>
          </a:solidFill>
        </p:spPr>
        <p:txBody>
          <a:bodyPr wrap="square" lIns="0" tIns="0" rIns="0" bIns="0">
            <a:spAutoFit/>
          </a:bodyPr>
          <a:lstStyle/>
          <a:p>
            <a:pPr algn="ctr">
              <a:lnSpc>
                <a:spcPct val="70000"/>
              </a:lnSpc>
            </a:pPr>
            <a:r>
              <a:rPr lang="en-US" sz="1600" dirty="0">
                <a:solidFill>
                  <a:schemeClr val="accent6"/>
                </a:solidFill>
                <a:latin typeface="Franklin Gothic Medium" panose="020B0603020102020204" pitchFamily="34" charset="0"/>
              </a:rPr>
              <a:t>Customer Value and Share of Spend</a:t>
            </a:r>
          </a:p>
        </p:txBody>
      </p:sp>
      <p:sp>
        <p:nvSpPr>
          <p:cNvPr id="23" name="TextBox 22">
            <a:extLst>
              <a:ext uri="{FF2B5EF4-FFF2-40B4-BE49-F238E27FC236}">
                <a16:creationId xmlns:a16="http://schemas.microsoft.com/office/drawing/2014/main" id="{10D6AA50-76FA-6685-3BDF-E93E85538D14}"/>
              </a:ext>
            </a:extLst>
          </p:cNvPr>
          <p:cNvSpPr txBox="1"/>
          <p:nvPr/>
        </p:nvSpPr>
        <p:spPr>
          <a:xfrm>
            <a:off x="9790544" y="3523333"/>
            <a:ext cx="1463813" cy="176459"/>
          </a:xfrm>
          <a:prstGeom prst="rect">
            <a:avLst/>
          </a:prstGeom>
          <a:solidFill>
            <a:schemeClr val="bg1"/>
          </a:solidFill>
        </p:spPr>
        <p:txBody>
          <a:bodyPr wrap="square" lIns="0" tIns="0" rIns="0" bIns="0">
            <a:spAutoFit/>
          </a:bodyPr>
          <a:lstStyle/>
          <a:p>
            <a:pPr algn="ctr">
              <a:lnSpc>
                <a:spcPct val="70000"/>
              </a:lnSpc>
            </a:pPr>
            <a:r>
              <a:rPr lang="en-US" sz="1600" dirty="0">
                <a:solidFill>
                  <a:schemeClr val="accent6"/>
                </a:solidFill>
                <a:latin typeface="Franklin Gothic Medium" panose="020B0603020102020204" pitchFamily="34" charset="0"/>
              </a:rPr>
              <a:t>Loyalty</a:t>
            </a:r>
          </a:p>
        </p:txBody>
      </p:sp>
      <p:cxnSp>
        <p:nvCxnSpPr>
          <p:cNvPr id="32" name="Straight Connector 31">
            <a:extLst>
              <a:ext uri="{FF2B5EF4-FFF2-40B4-BE49-F238E27FC236}">
                <a16:creationId xmlns:a16="http://schemas.microsoft.com/office/drawing/2014/main" id="{22E807BE-6696-F6F3-6889-422C8D0C930E}"/>
              </a:ext>
            </a:extLst>
          </p:cNvPr>
          <p:cNvCxnSpPr>
            <a:cxnSpLocks/>
          </p:cNvCxnSpPr>
          <p:nvPr/>
        </p:nvCxnSpPr>
        <p:spPr>
          <a:xfrm flipV="1">
            <a:off x="9115254" y="3659174"/>
            <a:ext cx="681304" cy="380162"/>
          </a:xfrm>
          <a:prstGeom prst="line">
            <a:avLst/>
          </a:prstGeom>
          <a:ln w="38100" cap="flat" cmpd="sng" algn="ctr">
            <a:solidFill>
              <a:srgbClr val="00938F"/>
            </a:solidFill>
            <a:prstDash val="sysDot"/>
            <a:roun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0CBAEE6-4B22-3FDE-40BF-607BBAD51939}"/>
              </a:ext>
            </a:extLst>
          </p:cNvPr>
          <p:cNvCxnSpPr>
            <a:cxnSpLocks/>
          </p:cNvCxnSpPr>
          <p:nvPr/>
        </p:nvCxnSpPr>
        <p:spPr>
          <a:xfrm>
            <a:off x="9064428" y="4615940"/>
            <a:ext cx="792360" cy="243774"/>
          </a:xfrm>
          <a:prstGeom prst="line">
            <a:avLst/>
          </a:prstGeom>
          <a:ln w="38100" cap="flat" cmpd="sng" algn="ctr">
            <a:solidFill>
              <a:srgbClr val="00938F"/>
            </a:solidFill>
            <a:prstDash val="sysDot"/>
            <a:roun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04CB183-8BB8-3B09-3156-5069306A0A91}"/>
              </a:ext>
            </a:extLst>
          </p:cNvPr>
          <p:cNvCxnSpPr>
            <a:cxnSpLocks/>
            <a:stCxn id="11" idx="7"/>
          </p:cNvCxnSpPr>
          <p:nvPr/>
        </p:nvCxnSpPr>
        <p:spPr>
          <a:xfrm flipV="1">
            <a:off x="8884965" y="3328026"/>
            <a:ext cx="382860" cy="405103"/>
          </a:xfrm>
          <a:prstGeom prst="line">
            <a:avLst/>
          </a:prstGeom>
          <a:ln w="38100" cap="flat" cmpd="sng" algn="ctr">
            <a:solidFill>
              <a:srgbClr val="00938F"/>
            </a:solidFill>
            <a:prstDash val="sysDot"/>
            <a:roun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2990C4D-CCC3-CC30-10C2-7DAC30A69D28}"/>
              </a:ext>
            </a:extLst>
          </p:cNvPr>
          <p:cNvCxnSpPr>
            <a:cxnSpLocks/>
          </p:cNvCxnSpPr>
          <p:nvPr/>
        </p:nvCxnSpPr>
        <p:spPr>
          <a:xfrm>
            <a:off x="8797511" y="5046286"/>
            <a:ext cx="461445" cy="327817"/>
          </a:xfrm>
          <a:prstGeom prst="line">
            <a:avLst/>
          </a:prstGeom>
          <a:ln w="38100" cap="flat" cmpd="sng" algn="ctr">
            <a:solidFill>
              <a:srgbClr val="00938F"/>
            </a:solidFill>
            <a:prstDash val="sysDot"/>
            <a:round/>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 name="Text Placeholder 7">
            <a:extLst>
              <a:ext uri="{FF2B5EF4-FFF2-40B4-BE49-F238E27FC236}">
                <a16:creationId xmlns:a16="http://schemas.microsoft.com/office/drawing/2014/main" id="{C8CFE731-1085-A7B9-33D1-26A378ECD001}"/>
              </a:ext>
            </a:extLst>
          </p:cNvPr>
          <p:cNvSpPr txBox="1">
            <a:spLocks/>
          </p:cNvSpPr>
          <p:nvPr/>
        </p:nvSpPr>
        <p:spPr>
          <a:xfrm>
            <a:off x="2805805" y="6521903"/>
            <a:ext cx="7400163" cy="434503"/>
          </a:xfrm>
          <a:prstGeom prst="rect">
            <a:avLst/>
          </a:prstGeom>
          <a:noFill/>
          <a:ln>
            <a:noFill/>
          </a:ln>
          <a:effectLst/>
        </p:spPr>
        <p:txBody>
          <a:bodyPr vert="horz" wrap="square" lIns="0" tIns="0" rIns="0" bIns="0" rtlCol="0" anchor="ctr">
            <a:noAutofit/>
          </a:bodyPr>
          <a:lstStyle>
            <a:lvl1pPr marL="0" marR="0" indent="0" algn="ctr" defTabSz="932742" rtl="0" eaLnBrk="1" fontAlgn="auto" latinLnBrk="0" hangingPunct="1">
              <a:lnSpc>
                <a:spcPct val="100000"/>
              </a:lnSpc>
              <a:spcBef>
                <a:spcPts val="1200"/>
              </a:spcBef>
              <a:spcAft>
                <a:spcPts val="0"/>
              </a:spcAft>
              <a:buClrTx/>
              <a:buSzPct val="90000"/>
              <a:buFont typeface="Arial" pitchFamily="34" charset="0"/>
              <a:buNone/>
              <a:tabLst/>
              <a:defRPr sz="1600" kern="1200" spc="0" baseline="0">
                <a:solidFill>
                  <a:schemeClr val="bg1"/>
                </a:solidFill>
                <a:latin typeface="Franklin Gothic Medium" panose="020B0603020102020204" pitchFamily="34" charset="0"/>
                <a:ea typeface="+mn-ea"/>
                <a:cs typeface="+mn-cs"/>
              </a:defRPr>
            </a:lvl1pPr>
            <a:lvl2pPr marL="0" marR="0" indent="0" algn="ctr" defTabSz="932742" rtl="0" eaLnBrk="1" fontAlgn="auto" latinLnBrk="0" hangingPunct="1">
              <a:lnSpc>
                <a:spcPct val="100000"/>
              </a:lnSpc>
              <a:spcBef>
                <a:spcPts val="800"/>
              </a:spcBef>
              <a:spcAft>
                <a:spcPts val="0"/>
              </a:spcAft>
              <a:buClrTx/>
              <a:buSzPct val="80000"/>
              <a:buFont typeface="Wingdings" panose="05000000000000000000" pitchFamily="2" charset="2"/>
              <a:buNone/>
              <a:tabLst/>
              <a:defRPr sz="1600" kern="1200" spc="0" baseline="0">
                <a:solidFill>
                  <a:schemeClr val="lt1"/>
                </a:solidFill>
                <a:latin typeface="+mn-lt"/>
                <a:ea typeface="+mn-ea"/>
                <a:cs typeface="+mn-cs"/>
              </a:defRPr>
            </a:lvl2pPr>
            <a:lvl3pPr marL="180000" marR="0" indent="-180000" algn="ctr" defTabSz="932742" rtl="0" eaLnBrk="1" fontAlgn="auto" latinLnBrk="0" hangingPunct="1">
              <a:lnSpc>
                <a:spcPct val="100000"/>
              </a:lnSpc>
              <a:spcBef>
                <a:spcPts val="800"/>
              </a:spcBef>
              <a:spcAft>
                <a:spcPts val="0"/>
              </a:spcAft>
              <a:buClrTx/>
              <a:buSzPct val="80000"/>
              <a:buFont typeface="Wingdings" panose="05000000000000000000" pitchFamily="2" charset="2"/>
              <a:buChar char="§"/>
              <a:tabLst/>
              <a:defRPr sz="1600" kern="1200" spc="0" baseline="0">
                <a:solidFill>
                  <a:schemeClr val="lt1"/>
                </a:solidFill>
                <a:latin typeface="+mn-lt"/>
                <a:ea typeface="+mn-ea"/>
                <a:cs typeface="+mn-cs"/>
              </a:defRPr>
            </a:lvl3pPr>
            <a:lvl4pPr marL="360000" marR="0" indent="-180000" algn="ctr" defTabSz="932742" rtl="0" eaLnBrk="1" fontAlgn="auto" latinLnBrk="0" hangingPunct="1">
              <a:lnSpc>
                <a:spcPct val="100000"/>
              </a:lnSpc>
              <a:spcBef>
                <a:spcPts val="800"/>
              </a:spcBef>
              <a:spcAft>
                <a:spcPts val="0"/>
              </a:spcAft>
              <a:buClrTx/>
              <a:buSzPct val="80000"/>
              <a:buFont typeface="Wingdings" panose="05000000000000000000" pitchFamily="2" charset="2"/>
              <a:buChar char="§"/>
              <a:tabLst/>
              <a:defRPr sz="1600" kern="1200" spc="0" baseline="0">
                <a:solidFill>
                  <a:schemeClr val="lt1"/>
                </a:solidFill>
                <a:latin typeface="+mn-lt"/>
                <a:ea typeface="+mn-ea"/>
                <a:cs typeface="+mn-cs"/>
              </a:defRPr>
            </a:lvl4pPr>
            <a:lvl5pPr marL="540000" marR="0" indent="-180000" algn="ctr" defTabSz="932742" rtl="0" eaLnBrk="1" fontAlgn="auto" latinLnBrk="0" hangingPunct="1">
              <a:lnSpc>
                <a:spcPct val="100000"/>
              </a:lnSpc>
              <a:spcBef>
                <a:spcPts val="800"/>
              </a:spcBef>
              <a:spcAft>
                <a:spcPts val="0"/>
              </a:spcAft>
              <a:buClrTx/>
              <a:buSzPct val="80000"/>
              <a:buFont typeface="Wingdings" panose="05000000000000000000" pitchFamily="2" charset="2"/>
              <a:buChar char="§"/>
              <a:tabLst/>
              <a:defRPr sz="1600" kern="1200" spc="0" baseline="0">
                <a:solidFill>
                  <a:schemeClr val="lt1"/>
                </a:solidFill>
                <a:latin typeface="+mn-lt"/>
                <a:ea typeface="+mn-ea"/>
                <a:cs typeface="+mn-cs"/>
              </a:defRPr>
            </a:lvl5pPr>
            <a:lvl6pPr marL="1080000" indent="-270000" algn="l" defTabSz="932742" rtl="0" eaLnBrk="1" latinLnBrk="0" hangingPunct="1">
              <a:lnSpc>
                <a:spcPct val="90000"/>
              </a:lnSpc>
              <a:spcBef>
                <a:spcPts val="600"/>
              </a:spcBef>
              <a:buSzPct val="80000"/>
              <a:buFont typeface="Wingdings" panose="05000000000000000000" pitchFamily="2" charset="2"/>
              <a:buChar char="§"/>
              <a:defRPr sz="1600" kern="1200">
                <a:solidFill>
                  <a:schemeClr val="lt1"/>
                </a:solidFill>
                <a:latin typeface="+mn-lt"/>
                <a:ea typeface="+mn-ea"/>
                <a:cs typeface="+mn-cs"/>
              </a:defRPr>
            </a:lvl6pPr>
            <a:lvl7pPr marL="1350000" indent="-270000" algn="l" defTabSz="932742" rtl="0" eaLnBrk="1" latinLnBrk="0" hangingPunct="1">
              <a:lnSpc>
                <a:spcPct val="90000"/>
              </a:lnSpc>
              <a:spcBef>
                <a:spcPts val="600"/>
              </a:spcBef>
              <a:buSzPct val="80000"/>
              <a:buFont typeface="Wingdings" panose="05000000000000000000" pitchFamily="2" charset="2"/>
              <a:buChar char="§"/>
              <a:defRPr sz="1600" kern="1200">
                <a:solidFill>
                  <a:schemeClr val="lt1"/>
                </a:solidFill>
                <a:latin typeface="+mn-lt"/>
                <a:ea typeface="+mn-ea"/>
                <a:cs typeface="+mn-cs"/>
              </a:defRPr>
            </a:lvl7pPr>
            <a:lvl8pPr marL="1620000" indent="-233186" algn="l" defTabSz="932742" rtl="0" eaLnBrk="1" latinLnBrk="0" hangingPunct="1">
              <a:lnSpc>
                <a:spcPct val="90000"/>
              </a:lnSpc>
              <a:spcBef>
                <a:spcPts val="600"/>
              </a:spcBef>
              <a:buSzPct val="80000"/>
              <a:buFont typeface="Wingdings" panose="05000000000000000000" pitchFamily="2" charset="2"/>
              <a:buChar char="§"/>
              <a:defRPr sz="1600" kern="1200">
                <a:solidFill>
                  <a:schemeClr val="lt1"/>
                </a:solidFill>
                <a:latin typeface="+mn-lt"/>
                <a:ea typeface="+mn-ea"/>
                <a:cs typeface="+mn-cs"/>
              </a:defRPr>
            </a:lvl8pPr>
            <a:lvl9pPr marL="1890000" indent="-270000" algn="l" defTabSz="932742" rtl="0" eaLnBrk="1" latinLnBrk="0" hangingPunct="1">
              <a:lnSpc>
                <a:spcPct val="90000"/>
              </a:lnSpc>
              <a:spcBef>
                <a:spcPts val="600"/>
              </a:spcBef>
              <a:buSzPct val="80000"/>
              <a:buFont typeface="Wingdings" panose="05000000000000000000" pitchFamily="2" charset="2"/>
              <a:buChar char="§"/>
              <a:defRPr sz="1600" kern="1200">
                <a:solidFill>
                  <a:schemeClr val="lt1"/>
                </a:solidFill>
                <a:latin typeface="+mn-lt"/>
                <a:ea typeface="+mn-ea"/>
                <a:cs typeface="+mn-cs"/>
              </a:defRPr>
            </a:lvl9pPr>
          </a:lstStyle>
          <a:p>
            <a:pPr algn="l"/>
            <a:r>
              <a:rPr lang="en-US" sz="900" dirty="0">
                <a:solidFill>
                  <a:schemeClr val="tx1"/>
                </a:solidFill>
                <a:latin typeface="+mn-lt"/>
              </a:rPr>
              <a:t>1) </a:t>
            </a:r>
            <a:r>
              <a:rPr lang="en-US" sz="900" dirty="0">
                <a:solidFill>
                  <a:schemeClr val="tx1"/>
                </a:solidFill>
                <a:latin typeface="+mn-lt"/>
                <a:hlinkClick r:id="rId3"/>
              </a:rPr>
              <a:t>Korn Ferry / Org Transformation and the World’s Most Admired Companies</a:t>
            </a:r>
            <a:endParaRPr lang="en-US" sz="900" dirty="0">
              <a:solidFill>
                <a:schemeClr val="tx1"/>
              </a:solidFill>
              <a:latin typeface="+mn-lt"/>
            </a:endParaRPr>
          </a:p>
        </p:txBody>
      </p:sp>
    </p:spTree>
    <p:extLst>
      <p:ext uri="{BB962C8B-B14F-4D97-AF65-F5344CB8AC3E}">
        <p14:creationId xmlns:p14="http://schemas.microsoft.com/office/powerpoint/2010/main" val="3800476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a16="http://schemas.microsoft.com/office/drawing/2014/main"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62" descr="A person in a pink turtleneck&#10;&#10;Description automatically generated with medium confidence">
            <a:extLst>
              <a:ext uri="{FF2B5EF4-FFF2-40B4-BE49-F238E27FC236}">
                <a16:creationId xmlns:a16="http://schemas.microsoft.com/office/drawing/2014/main" id="{D99246CA-5CCB-150E-E3EB-BE4742841AB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522571" y="2777141"/>
            <a:ext cx="5247957" cy="4440792"/>
          </a:xfrm>
          <a:prstGeom prst="rect">
            <a:avLst/>
          </a:prstGeom>
        </p:spPr>
      </p:pic>
      <p:sp>
        <p:nvSpPr>
          <p:cNvPr id="4" name="Title 3">
            <a:extLst>
              <a:ext uri="{FF2B5EF4-FFF2-40B4-BE49-F238E27FC236}">
                <a16:creationId xmlns:a16="http://schemas.microsoft.com/office/drawing/2014/main" id="{D544E2A1-422A-473E-3CF9-AAE321BF25BD}"/>
              </a:ext>
            </a:extLst>
          </p:cNvPr>
          <p:cNvSpPr>
            <a:spLocks noGrp="1"/>
          </p:cNvSpPr>
          <p:nvPr>
            <p:ph type="title"/>
          </p:nvPr>
        </p:nvSpPr>
        <p:spPr>
          <a:xfrm>
            <a:off x="458787" y="336392"/>
            <a:ext cx="11816719" cy="1456937"/>
          </a:xfrm>
        </p:spPr>
        <p:txBody>
          <a:bodyPr/>
          <a:lstStyle/>
          <a:p>
            <a:r>
              <a:rPr lang="en-US" dirty="0"/>
              <a:t>Guiding employees more effectively through their career journey with you, boosting engagement, productivity, and retention</a:t>
            </a:r>
          </a:p>
        </p:txBody>
      </p:sp>
      <p:sp>
        <p:nvSpPr>
          <p:cNvPr id="5" name="Rectangle: Rounded Corners 4">
            <a:extLst>
              <a:ext uri="{FF2B5EF4-FFF2-40B4-BE49-F238E27FC236}">
                <a16:creationId xmlns:a16="http://schemas.microsoft.com/office/drawing/2014/main" id="{6A4B989C-6787-8023-CA97-1AADBF5BA9B2}"/>
              </a:ext>
            </a:extLst>
          </p:cNvPr>
          <p:cNvSpPr/>
          <p:nvPr/>
        </p:nvSpPr>
        <p:spPr>
          <a:xfrm>
            <a:off x="485712" y="1996557"/>
            <a:ext cx="1537406" cy="526121"/>
          </a:xfrm>
          <a:prstGeom prst="roundRect">
            <a:avLst/>
          </a:prstGeom>
          <a:solidFill>
            <a:srgbClr val="00938F"/>
          </a:solidFill>
          <a:ln w="3175">
            <a:noFill/>
          </a:ln>
        </p:spPr>
        <p:txBody>
          <a:bodyPr wrap="square" lIns="0" tIns="0" rIns="0" bIns="0" rtlCol="0" anchor="ctr">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FFFFFF"/>
                </a:solidFill>
                <a:effectLst/>
                <a:uLnTx/>
                <a:uFillTx/>
                <a:latin typeface="Franklin Gothic Medium" panose="020B0603020102020204" pitchFamily="34" charset="0"/>
                <a:ea typeface="Graphik" charset="0"/>
                <a:cs typeface="Segoe UI" panose="020B0502040204020203" pitchFamily="34" charset="0"/>
                <a:sym typeface="Segoe UI"/>
              </a:rPr>
              <a:t>I Apply</a:t>
            </a:r>
            <a:endParaRPr kumimoji="0" lang="en-US" sz="2000" b="1" i="0" u="none" strike="noStrike" kern="1200" cap="none" spc="0" normalizeH="0" baseline="0" noProof="0">
              <a:ln>
                <a:noFill/>
              </a:ln>
              <a:solidFill>
                <a:srgbClr val="FFFFFF"/>
              </a:solidFill>
              <a:effectLst/>
              <a:uLnTx/>
              <a:uFillTx/>
              <a:latin typeface="Franklin Gothic Medium" panose="020B0603020102020204" pitchFamily="34" charset="0"/>
              <a:ea typeface="Graphik" charset="0"/>
              <a:cs typeface="Segoe UI" panose="020B0502040204020203" pitchFamily="34" charset="0"/>
              <a:sym typeface="Segoe UI"/>
            </a:endParaRPr>
          </a:p>
        </p:txBody>
      </p:sp>
      <p:sp>
        <p:nvSpPr>
          <p:cNvPr id="6" name="Rectangle: Rounded Corners 5">
            <a:extLst>
              <a:ext uri="{FF2B5EF4-FFF2-40B4-BE49-F238E27FC236}">
                <a16:creationId xmlns:a16="http://schemas.microsoft.com/office/drawing/2014/main" id="{E8A5F053-E4FA-AB26-02CC-CC1AFE193504}"/>
              </a:ext>
            </a:extLst>
          </p:cNvPr>
          <p:cNvSpPr/>
          <p:nvPr/>
        </p:nvSpPr>
        <p:spPr>
          <a:xfrm>
            <a:off x="2474529" y="2004044"/>
            <a:ext cx="1537406" cy="526121"/>
          </a:xfrm>
          <a:prstGeom prst="roundRect">
            <a:avLst/>
          </a:prstGeom>
          <a:solidFill>
            <a:srgbClr val="00938F"/>
          </a:solidFill>
          <a:ln w="3175">
            <a:noFill/>
          </a:ln>
        </p:spPr>
        <p:txBody>
          <a:bodyPr wrap="square" lIns="0" tIns="0" rIns="0" bIns="0" rtlCol="0" anchor="ctr">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FFFFFF"/>
                </a:solidFill>
                <a:effectLst/>
                <a:uLnTx/>
                <a:uFillTx/>
                <a:latin typeface="Franklin Gothic Medium" panose="020B0603020102020204" pitchFamily="34" charset="0"/>
                <a:ea typeface="+mn-ea"/>
                <a:cs typeface="Segoe UI" panose="020B0502040204020203" pitchFamily="34" charset="0"/>
                <a:sym typeface="Segoe UI"/>
              </a:rPr>
              <a:t>I Get Hired</a:t>
            </a:r>
          </a:p>
        </p:txBody>
      </p:sp>
      <p:sp>
        <p:nvSpPr>
          <p:cNvPr id="7" name="Rectangle: Rounded Corners 6">
            <a:extLst>
              <a:ext uri="{FF2B5EF4-FFF2-40B4-BE49-F238E27FC236}">
                <a16:creationId xmlns:a16="http://schemas.microsoft.com/office/drawing/2014/main" id="{C253E965-6E97-B476-AEC3-913E13F5ECE5}"/>
              </a:ext>
            </a:extLst>
          </p:cNvPr>
          <p:cNvSpPr/>
          <p:nvPr/>
        </p:nvSpPr>
        <p:spPr>
          <a:xfrm>
            <a:off x="4463346" y="2004858"/>
            <a:ext cx="1537406" cy="526121"/>
          </a:xfrm>
          <a:prstGeom prst="roundRect">
            <a:avLst/>
          </a:prstGeom>
          <a:solidFill>
            <a:srgbClr val="00938F"/>
          </a:solidFill>
          <a:ln w="3175">
            <a:noFill/>
          </a:ln>
        </p:spPr>
        <p:txBody>
          <a:bodyPr wrap="square" lIns="0" tIns="0" rIns="0" bIns="0" rtlCol="0" anchor="ctr">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FFFFFF"/>
                </a:solidFill>
                <a:effectLst/>
                <a:uLnTx/>
                <a:uFillTx/>
                <a:latin typeface="Franklin Gothic Medium" panose="020B0603020102020204" pitchFamily="34" charset="0"/>
                <a:ea typeface="+mn-ea"/>
                <a:cs typeface="Segoe UI" panose="020B0502040204020203" pitchFamily="34" charset="0"/>
                <a:sym typeface="Segoe UI"/>
              </a:rPr>
              <a:t>I Join</a:t>
            </a:r>
          </a:p>
        </p:txBody>
      </p:sp>
      <p:sp>
        <p:nvSpPr>
          <p:cNvPr id="8" name="Rectangle: Rounded Corners 7">
            <a:extLst>
              <a:ext uri="{FF2B5EF4-FFF2-40B4-BE49-F238E27FC236}">
                <a16:creationId xmlns:a16="http://schemas.microsoft.com/office/drawing/2014/main" id="{9B1EED51-3F3F-A849-8936-A4D976BD3522}"/>
              </a:ext>
            </a:extLst>
          </p:cNvPr>
          <p:cNvSpPr/>
          <p:nvPr/>
        </p:nvSpPr>
        <p:spPr>
          <a:xfrm>
            <a:off x="6452164" y="2014273"/>
            <a:ext cx="1537406" cy="526121"/>
          </a:xfrm>
          <a:prstGeom prst="roundRect">
            <a:avLst/>
          </a:prstGeom>
          <a:solidFill>
            <a:srgbClr val="00938F"/>
          </a:solidFill>
          <a:ln w="3175">
            <a:noFill/>
          </a:ln>
        </p:spPr>
        <p:txBody>
          <a:bodyPr wrap="square" lIns="0" tIns="0" rIns="0" bIns="0" rtlCol="0" anchor="ctr">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FFFFFF"/>
                </a:solidFill>
                <a:effectLst/>
                <a:uLnTx/>
                <a:uFillTx/>
                <a:latin typeface="Franklin Gothic Medium" panose="020B0603020102020204" pitchFamily="34" charset="0"/>
                <a:ea typeface="+mn-ea"/>
                <a:cs typeface="Segoe UI" panose="020B0502040204020203" pitchFamily="34" charset="0"/>
                <a:sym typeface="Segoe UI"/>
              </a:rPr>
              <a:t>I Progress</a:t>
            </a:r>
          </a:p>
        </p:txBody>
      </p:sp>
      <p:sp>
        <p:nvSpPr>
          <p:cNvPr id="9" name="Rectangle: Rounded Corners 8">
            <a:extLst>
              <a:ext uri="{FF2B5EF4-FFF2-40B4-BE49-F238E27FC236}">
                <a16:creationId xmlns:a16="http://schemas.microsoft.com/office/drawing/2014/main" id="{AB3E930A-6CAF-EDE8-2D2E-716573122B02}"/>
              </a:ext>
            </a:extLst>
          </p:cNvPr>
          <p:cNvSpPr/>
          <p:nvPr/>
        </p:nvSpPr>
        <p:spPr>
          <a:xfrm>
            <a:off x="8440981" y="2008744"/>
            <a:ext cx="1537406" cy="526121"/>
          </a:xfrm>
          <a:prstGeom prst="roundRect">
            <a:avLst/>
          </a:prstGeom>
          <a:solidFill>
            <a:srgbClr val="00938F"/>
          </a:solidFill>
          <a:ln w="3175">
            <a:noFill/>
          </a:ln>
        </p:spPr>
        <p:txBody>
          <a:bodyPr wrap="square" lIns="0" tIns="0" rIns="0" bIns="0" rtlCol="0" anchor="ctr">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FFFFFF"/>
                </a:solidFill>
                <a:effectLst/>
                <a:uLnTx/>
                <a:uFillTx/>
                <a:latin typeface="Franklin Gothic Medium" panose="020B0603020102020204" pitchFamily="34" charset="0"/>
                <a:ea typeface="+mn-ea"/>
                <a:cs typeface="Segoe UI" panose="020B0502040204020203" pitchFamily="34" charset="0"/>
                <a:sym typeface="Segoe UI"/>
              </a:rPr>
              <a:t>I Grow </a:t>
            </a:r>
          </a:p>
        </p:txBody>
      </p:sp>
      <p:sp>
        <p:nvSpPr>
          <p:cNvPr id="10" name="Rectangle: Rounded Corners 9">
            <a:extLst>
              <a:ext uri="{FF2B5EF4-FFF2-40B4-BE49-F238E27FC236}">
                <a16:creationId xmlns:a16="http://schemas.microsoft.com/office/drawing/2014/main" id="{B7644DC0-5BFC-89B7-B672-A74E8AE1AA5C}"/>
              </a:ext>
            </a:extLst>
          </p:cNvPr>
          <p:cNvSpPr/>
          <p:nvPr/>
        </p:nvSpPr>
        <p:spPr>
          <a:xfrm>
            <a:off x="10429798" y="2001154"/>
            <a:ext cx="1537406" cy="526121"/>
          </a:xfrm>
          <a:prstGeom prst="roundRect">
            <a:avLst/>
          </a:prstGeom>
          <a:solidFill>
            <a:srgbClr val="00938F"/>
          </a:solidFill>
          <a:ln w="3175">
            <a:noFill/>
          </a:ln>
        </p:spPr>
        <p:txBody>
          <a:bodyPr wrap="square" lIns="0" tIns="0" rIns="0" bIns="0" rtlCol="0" anchor="ctr">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FFFFFF"/>
                </a:solidFill>
                <a:effectLst/>
                <a:uLnTx/>
                <a:uFillTx/>
                <a:latin typeface="Franklin Gothic Medium" panose="020B0603020102020204" pitchFamily="34" charset="0"/>
                <a:ea typeface="+mn-ea"/>
                <a:cs typeface="Segoe UI" panose="020B0502040204020203" pitchFamily="34" charset="0"/>
                <a:sym typeface="Segoe UI"/>
              </a:rPr>
              <a:t>I Leave</a:t>
            </a:r>
          </a:p>
        </p:txBody>
      </p:sp>
      <p:sp>
        <p:nvSpPr>
          <p:cNvPr id="19" name="Mission, Vision, Values align">
            <a:extLst>
              <a:ext uri="{FF2B5EF4-FFF2-40B4-BE49-F238E27FC236}">
                <a16:creationId xmlns:a16="http://schemas.microsoft.com/office/drawing/2014/main" id="{C09F35D8-9F31-2C0E-9405-7BB9635E71A6}"/>
              </a:ext>
            </a:extLst>
          </p:cNvPr>
          <p:cNvSpPr txBox="1"/>
          <p:nvPr/>
        </p:nvSpPr>
        <p:spPr>
          <a:xfrm>
            <a:off x="512604" y="2586782"/>
            <a:ext cx="3728092" cy="877159"/>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8" tIns="45718" rIns="45718" bIns="45718" numCol="1" anchor="t">
            <a:spAutoFit/>
          </a:bodyPr>
          <a:lstStyle>
            <a:lvl1pPr defTabSz="914400">
              <a:defRPr sz="1800">
                <a:latin typeface="Calibri"/>
                <a:ea typeface="Calibri"/>
                <a:cs typeface="Calibri"/>
                <a:sym typeface="Calibri"/>
              </a:defRPr>
            </a:lvl1pPr>
          </a:lstStyle>
          <a:p>
            <a:pPr marL="173038" indent="-173038">
              <a:buFont typeface="Wingdings" panose="05000000000000000000" pitchFamily="2" charset="2"/>
              <a:buChar char="§"/>
              <a:tabLst>
                <a:tab pos="112713" algn="l"/>
              </a:tabLst>
              <a:defRPr sz="1800">
                <a:latin typeface="Calibri"/>
                <a:ea typeface="Calibri"/>
                <a:cs typeface="Calibri"/>
                <a:sym typeface="Calibri"/>
              </a:defRPr>
            </a:pPr>
            <a:r>
              <a:rPr lang="en-US" sz="1700" dirty="0">
                <a:solidFill>
                  <a:schemeClr val="tx1"/>
                </a:solidFill>
                <a:latin typeface="Franklin Gothic Medium" panose="020B0603020102020204" pitchFamily="34" charset="0"/>
                <a:cs typeface="Segoe UI" panose="020B0502040204020203" pitchFamily="34" charset="0"/>
                <a:sym typeface="Segoe UI"/>
              </a:rPr>
              <a:t>Learn about the company and job</a:t>
            </a:r>
          </a:p>
          <a:p>
            <a:pPr marL="173038" indent="-173038">
              <a:buFont typeface="Wingdings" panose="05000000000000000000" pitchFamily="2" charset="2"/>
              <a:buChar char="§"/>
              <a:tabLst>
                <a:tab pos="112713" algn="l"/>
              </a:tabLst>
              <a:defRPr sz="1800">
                <a:latin typeface="Calibri"/>
                <a:ea typeface="Calibri"/>
                <a:cs typeface="Calibri"/>
                <a:sym typeface="Calibri"/>
              </a:defRPr>
            </a:pPr>
            <a:r>
              <a:rPr lang="en-US" sz="1700" dirty="0">
                <a:solidFill>
                  <a:schemeClr val="tx1"/>
                </a:solidFill>
                <a:latin typeface="Franklin Gothic Medium" panose="020B0603020102020204" pitchFamily="34" charset="0"/>
                <a:cs typeface="Segoe UI" panose="020B0502040204020203" pitchFamily="34" charset="0"/>
                <a:sym typeface="Segoe UI"/>
              </a:rPr>
              <a:t>Explore an opportunity</a:t>
            </a:r>
          </a:p>
          <a:p>
            <a:pPr marL="173038" indent="-173038">
              <a:buFont typeface="Wingdings" panose="05000000000000000000" pitchFamily="2" charset="2"/>
              <a:buChar char="§"/>
              <a:tabLst>
                <a:tab pos="112713" algn="l"/>
              </a:tabLst>
              <a:defRPr sz="1800">
                <a:latin typeface="Calibri"/>
                <a:ea typeface="Calibri"/>
                <a:cs typeface="Calibri"/>
                <a:sym typeface="Calibri"/>
              </a:defRPr>
            </a:pPr>
            <a:r>
              <a:rPr lang="en-US" sz="1700" dirty="0">
                <a:latin typeface="Franklin Gothic Medium" panose="020B0603020102020204" pitchFamily="34" charset="0"/>
                <a:cs typeface="Segoe UI" panose="020B0502040204020203" pitchFamily="34" charset="0"/>
                <a:sym typeface="Segoe UI"/>
              </a:rPr>
              <a:t>Get an offer </a:t>
            </a:r>
            <a:endParaRPr lang="en-US" sz="1700" dirty="0">
              <a:solidFill>
                <a:schemeClr val="tx1"/>
              </a:solidFill>
              <a:latin typeface="Franklin Gothic Medium" panose="020B0603020102020204" pitchFamily="34" charset="0"/>
              <a:cs typeface="Segoe UI" panose="020B0502040204020203" pitchFamily="34" charset="0"/>
              <a:sym typeface="Segoe UI"/>
            </a:endParaRPr>
          </a:p>
        </p:txBody>
      </p:sp>
      <p:sp>
        <p:nvSpPr>
          <p:cNvPr id="20" name="Belonging,…">
            <a:extLst>
              <a:ext uri="{FF2B5EF4-FFF2-40B4-BE49-F238E27FC236}">
                <a16:creationId xmlns:a16="http://schemas.microsoft.com/office/drawing/2014/main" id="{6F935C15-BC11-CA17-307F-ED137FD1AE8F}"/>
              </a:ext>
            </a:extLst>
          </p:cNvPr>
          <p:cNvSpPr txBox="1"/>
          <p:nvPr/>
        </p:nvSpPr>
        <p:spPr>
          <a:xfrm>
            <a:off x="4364883" y="2586782"/>
            <a:ext cx="3142701" cy="615549"/>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8" tIns="45718" rIns="45718" bIns="45718" numCol="1" anchor="t">
            <a:spAutoFit/>
          </a:bodyPr>
          <a:lstStyle/>
          <a:p>
            <a:pPr marL="173038" indent="-173038" defTabSz="914400">
              <a:buFont typeface="Wingdings" panose="05000000000000000000" pitchFamily="2" charset="2"/>
              <a:buChar char="§"/>
              <a:tabLst>
                <a:tab pos="112713" algn="l"/>
              </a:tabLst>
              <a:defRPr sz="1800">
                <a:latin typeface="Calibri"/>
                <a:ea typeface="Calibri"/>
                <a:cs typeface="Calibri"/>
                <a:sym typeface="Calibri"/>
              </a:defRPr>
            </a:pPr>
            <a:r>
              <a:rPr lang="en-US" sz="1700" dirty="0">
                <a:latin typeface="Franklin Gothic Medium" panose="020B0603020102020204" pitchFamily="34" charset="0"/>
                <a:cs typeface="Segoe UI" panose="020B0502040204020203" pitchFamily="34" charset="0"/>
                <a:sym typeface="Calibri"/>
              </a:rPr>
              <a:t>Join company</a:t>
            </a:r>
          </a:p>
          <a:p>
            <a:pPr marL="173038" indent="-173038" defTabSz="914400">
              <a:buFont typeface="Wingdings" panose="05000000000000000000" pitchFamily="2" charset="2"/>
              <a:buChar char="§"/>
              <a:tabLst>
                <a:tab pos="112713" algn="l"/>
              </a:tabLst>
              <a:defRPr sz="1800">
                <a:latin typeface="Calibri"/>
                <a:ea typeface="Calibri"/>
                <a:cs typeface="Calibri"/>
                <a:sym typeface="Calibri"/>
              </a:defRPr>
            </a:pPr>
            <a:r>
              <a:rPr lang="en-US" sz="1700" dirty="0">
                <a:latin typeface="Franklin Gothic Medium" panose="020B0603020102020204" pitchFamily="34" charset="0"/>
                <a:cs typeface="Segoe UI" panose="020B0502040204020203" pitchFamily="34" charset="0"/>
                <a:sym typeface="Calibri"/>
              </a:rPr>
              <a:t>Meet new people</a:t>
            </a:r>
          </a:p>
        </p:txBody>
      </p:sp>
      <p:sp>
        <p:nvSpPr>
          <p:cNvPr id="21" name="Meaning &amp; Purpose,…">
            <a:extLst>
              <a:ext uri="{FF2B5EF4-FFF2-40B4-BE49-F238E27FC236}">
                <a16:creationId xmlns:a16="http://schemas.microsoft.com/office/drawing/2014/main" id="{3A10BF05-E825-081A-331E-D1FD38E72086}"/>
              </a:ext>
            </a:extLst>
          </p:cNvPr>
          <p:cNvSpPr txBox="1"/>
          <p:nvPr/>
        </p:nvSpPr>
        <p:spPr>
          <a:xfrm>
            <a:off x="6351511" y="2586782"/>
            <a:ext cx="1991462" cy="1923599"/>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8" tIns="45718" rIns="45718" bIns="45718" numCol="1" anchor="t">
            <a:spAutoFit/>
          </a:bodyPr>
          <a:lstStyle/>
          <a:p>
            <a:pPr marL="173038" indent="-173038" defTabSz="914400">
              <a:buFont typeface="Wingdings" panose="05000000000000000000" pitchFamily="2" charset="2"/>
              <a:buChar char="§"/>
              <a:tabLst>
                <a:tab pos="112713" algn="l"/>
              </a:tabLst>
              <a:defRPr sz="1800">
                <a:latin typeface="Calibri"/>
                <a:ea typeface="Calibri"/>
                <a:cs typeface="Calibri"/>
                <a:sym typeface="Calibri"/>
              </a:defRPr>
            </a:pPr>
            <a:r>
              <a:rPr lang="en-US" sz="1700" dirty="0">
                <a:latin typeface="Franklin Gothic Medium" panose="020B0603020102020204" pitchFamily="34" charset="0"/>
                <a:cs typeface="Segoe UI" panose="020B0502040204020203" pitchFamily="34" charset="0"/>
                <a:sym typeface="Calibri"/>
              </a:rPr>
              <a:t>Understand role</a:t>
            </a:r>
          </a:p>
          <a:p>
            <a:pPr marL="173038" indent="-173038" defTabSz="914400">
              <a:buFont typeface="Wingdings" panose="05000000000000000000" pitchFamily="2" charset="2"/>
              <a:buChar char="§"/>
              <a:tabLst>
                <a:tab pos="112713" algn="l"/>
              </a:tabLst>
              <a:defRPr sz="1800">
                <a:latin typeface="Calibri"/>
                <a:ea typeface="Calibri"/>
                <a:cs typeface="Calibri"/>
                <a:sym typeface="Calibri"/>
              </a:defRPr>
            </a:pPr>
            <a:r>
              <a:rPr lang="en-US" sz="1700" dirty="0">
                <a:latin typeface="Franklin Gothic Medium" panose="020B0603020102020204" pitchFamily="34" charset="0"/>
                <a:cs typeface="Segoe UI" panose="020B0502040204020203" pitchFamily="34" charset="0"/>
                <a:sym typeface="Calibri"/>
              </a:rPr>
              <a:t>Get feedback </a:t>
            </a:r>
            <a:br>
              <a:rPr lang="en-US" sz="1700" dirty="0">
                <a:latin typeface="Franklin Gothic Medium" panose="020B0603020102020204" pitchFamily="34" charset="0"/>
                <a:cs typeface="Segoe UI" panose="020B0502040204020203" pitchFamily="34" charset="0"/>
                <a:sym typeface="Calibri"/>
              </a:rPr>
            </a:br>
            <a:r>
              <a:rPr lang="en-US" sz="1700" dirty="0">
                <a:latin typeface="Franklin Gothic Medium" panose="020B0603020102020204" pitchFamily="34" charset="0"/>
                <a:cs typeface="Segoe UI" panose="020B0502040204020203" pitchFamily="34" charset="0"/>
                <a:sym typeface="Calibri"/>
              </a:rPr>
              <a:t>and coaching</a:t>
            </a:r>
          </a:p>
          <a:p>
            <a:pPr marL="173038" indent="-173038" defTabSz="914400">
              <a:buFont typeface="Wingdings" panose="05000000000000000000" pitchFamily="2" charset="2"/>
              <a:buChar char="§"/>
              <a:tabLst>
                <a:tab pos="112713" algn="l"/>
              </a:tabLst>
              <a:defRPr sz="1800">
                <a:latin typeface="Calibri"/>
                <a:ea typeface="Calibri"/>
                <a:cs typeface="Calibri"/>
                <a:sym typeface="Calibri"/>
              </a:defRPr>
            </a:pPr>
            <a:r>
              <a:rPr lang="en-US" sz="1700" dirty="0">
                <a:latin typeface="Franklin Gothic Medium" panose="020B0603020102020204" pitchFamily="34" charset="0"/>
                <a:cs typeface="Segoe UI" panose="020B0502040204020203" pitchFamily="34" charset="0"/>
                <a:sym typeface="Calibri"/>
              </a:rPr>
              <a:t>Develop skills </a:t>
            </a:r>
            <a:br>
              <a:rPr lang="en-US" sz="1700" dirty="0">
                <a:latin typeface="Franklin Gothic Medium" panose="020B0603020102020204" pitchFamily="34" charset="0"/>
                <a:cs typeface="Segoe UI" panose="020B0502040204020203" pitchFamily="34" charset="0"/>
                <a:sym typeface="Calibri"/>
              </a:rPr>
            </a:br>
            <a:r>
              <a:rPr lang="en-US" sz="1700" dirty="0">
                <a:latin typeface="Franklin Gothic Medium" panose="020B0603020102020204" pitchFamily="34" charset="0"/>
                <a:cs typeface="Segoe UI" panose="020B0502040204020203" pitchFamily="34" charset="0"/>
                <a:sym typeface="Calibri"/>
              </a:rPr>
              <a:t>and work  </a:t>
            </a:r>
            <a:br>
              <a:rPr lang="en-US" sz="1700" dirty="0">
                <a:latin typeface="Franklin Gothic Medium" panose="020B0603020102020204" pitchFamily="34" charset="0"/>
                <a:cs typeface="Segoe UI" panose="020B0502040204020203" pitchFamily="34" charset="0"/>
                <a:sym typeface="Calibri"/>
              </a:rPr>
            </a:br>
            <a:r>
              <a:rPr lang="en-US" sz="1700" dirty="0">
                <a:latin typeface="Franklin Gothic Medium" panose="020B0603020102020204" pitchFamily="34" charset="0"/>
                <a:cs typeface="Segoe UI" panose="020B0502040204020203" pitchFamily="34" charset="0"/>
                <a:sym typeface="Calibri"/>
              </a:rPr>
              <a:t>experiences</a:t>
            </a:r>
          </a:p>
          <a:p>
            <a:pPr marL="285750" indent="-285750" defTabSz="914400">
              <a:buFont typeface="Wingdings" panose="05000000000000000000" pitchFamily="2" charset="2"/>
              <a:buChar char="§"/>
              <a:defRPr sz="1800">
                <a:latin typeface="Calibri"/>
                <a:ea typeface="Calibri"/>
                <a:cs typeface="Calibri"/>
                <a:sym typeface="Calibri"/>
              </a:defRPr>
            </a:pPr>
            <a:endParaRPr sz="1700" dirty="0">
              <a:solidFill>
                <a:schemeClr val="tx1"/>
              </a:solidFill>
              <a:latin typeface="Franklin Gothic Medium" panose="020B0603020102020204" pitchFamily="34" charset="0"/>
              <a:cs typeface="Segoe UI" panose="020B0502040204020203" pitchFamily="34" charset="0"/>
            </a:endParaRPr>
          </a:p>
        </p:txBody>
      </p:sp>
      <p:sp>
        <p:nvSpPr>
          <p:cNvPr id="22" name="Alumni,…">
            <a:extLst>
              <a:ext uri="{FF2B5EF4-FFF2-40B4-BE49-F238E27FC236}">
                <a16:creationId xmlns:a16="http://schemas.microsoft.com/office/drawing/2014/main" id="{DC1662FB-07EF-CA1D-5DA6-F27A11ED84A2}"/>
              </a:ext>
            </a:extLst>
          </p:cNvPr>
          <p:cNvSpPr txBox="1"/>
          <p:nvPr/>
        </p:nvSpPr>
        <p:spPr>
          <a:xfrm>
            <a:off x="10447247" y="2586782"/>
            <a:ext cx="1994417" cy="1400379"/>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8" tIns="45718" rIns="45718" bIns="45718" numCol="1" anchor="t">
            <a:spAutoFit/>
          </a:bodyPr>
          <a:lstStyle/>
          <a:p>
            <a:pPr marL="173038" indent="-173038" defTabSz="914400">
              <a:buFont typeface="Wingdings" panose="05000000000000000000" pitchFamily="2" charset="2"/>
              <a:buChar char="§"/>
              <a:tabLst>
                <a:tab pos="112713" algn="l"/>
              </a:tabLst>
              <a:defRPr sz="1800">
                <a:latin typeface="Calibri"/>
                <a:ea typeface="Calibri"/>
                <a:cs typeface="Calibri"/>
                <a:sym typeface="Calibri"/>
              </a:defRPr>
            </a:pPr>
            <a:r>
              <a:rPr lang="en-US" sz="1700" dirty="0">
                <a:latin typeface="Franklin Gothic Medium" panose="020B0603020102020204" pitchFamily="34" charset="0"/>
                <a:cs typeface="Segoe UI" panose="020B0502040204020203" pitchFamily="34" charset="0"/>
                <a:sym typeface="Calibri"/>
              </a:rPr>
              <a:t>Voluntary</a:t>
            </a:r>
          </a:p>
          <a:p>
            <a:pPr marL="173038" indent="-173038" defTabSz="914400">
              <a:buFont typeface="Wingdings" panose="05000000000000000000" pitchFamily="2" charset="2"/>
              <a:buChar char="§"/>
              <a:tabLst>
                <a:tab pos="112713" algn="l"/>
              </a:tabLst>
              <a:defRPr sz="1800">
                <a:latin typeface="Calibri"/>
                <a:ea typeface="Calibri"/>
                <a:cs typeface="Calibri"/>
                <a:sym typeface="Calibri"/>
              </a:defRPr>
            </a:pPr>
            <a:r>
              <a:rPr lang="en-US" sz="1700" dirty="0">
                <a:latin typeface="Franklin Gothic Medium" panose="020B0603020102020204" pitchFamily="34" charset="0"/>
                <a:cs typeface="Segoe UI" panose="020B0502040204020203" pitchFamily="34" charset="0"/>
                <a:sym typeface="Calibri"/>
              </a:rPr>
              <a:t>Involuntary</a:t>
            </a:r>
          </a:p>
          <a:p>
            <a:pPr marL="173038" indent="-173038" defTabSz="914400">
              <a:buFont typeface="Wingdings" panose="05000000000000000000" pitchFamily="2" charset="2"/>
              <a:buChar char="§"/>
              <a:tabLst>
                <a:tab pos="112713" algn="l"/>
              </a:tabLst>
              <a:defRPr sz="1800">
                <a:latin typeface="Calibri"/>
                <a:ea typeface="Calibri"/>
                <a:cs typeface="Calibri"/>
                <a:sym typeface="Calibri"/>
              </a:defRPr>
            </a:pPr>
            <a:r>
              <a:rPr lang="en-US" sz="1700" dirty="0">
                <a:latin typeface="Franklin Gothic Medium" panose="020B0603020102020204" pitchFamily="34" charset="0"/>
                <a:cs typeface="Segoe UI" panose="020B0502040204020203" pitchFamily="34" charset="0"/>
                <a:sym typeface="Calibri"/>
              </a:rPr>
              <a:t>Retirement</a:t>
            </a:r>
          </a:p>
          <a:p>
            <a:pPr marL="173038" indent="-173038" defTabSz="914400">
              <a:buFont typeface="Wingdings" panose="05000000000000000000" pitchFamily="2" charset="2"/>
              <a:buChar char="§"/>
              <a:tabLst>
                <a:tab pos="112713" algn="l"/>
              </a:tabLst>
              <a:defRPr sz="1800">
                <a:latin typeface="Calibri"/>
                <a:ea typeface="Calibri"/>
                <a:cs typeface="Calibri"/>
                <a:sym typeface="Calibri"/>
              </a:defRPr>
            </a:pPr>
            <a:r>
              <a:rPr lang="en-US" sz="1700" dirty="0">
                <a:latin typeface="Franklin Gothic Medium" panose="020B0603020102020204" pitchFamily="34" charset="0"/>
                <a:cs typeface="Segoe UI" panose="020B0502040204020203" pitchFamily="34" charset="0"/>
                <a:sym typeface="Calibri"/>
              </a:rPr>
              <a:t>Life event</a:t>
            </a:r>
          </a:p>
          <a:p>
            <a:pPr marL="173038" indent="-173038" defTabSz="914400">
              <a:buFont typeface="Wingdings" panose="05000000000000000000" pitchFamily="2" charset="2"/>
              <a:buChar char="§"/>
              <a:tabLst>
                <a:tab pos="112713" algn="l"/>
              </a:tabLst>
              <a:defRPr sz="1800">
                <a:latin typeface="Calibri"/>
                <a:ea typeface="Calibri"/>
                <a:cs typeface="Calibri"/>
                <a:sym typeface="Calibri"/>
              </a:defRPr>
            </a:pPr>
            <a:r>
              <a:rPr lang="en-US" sz="1700" dirty="0">
                <a:latin typeface="Franklin Gothic Medium" panose="020B0603020102020204" pitchFamily="34" charset="0"/>
                <a:cs typeface="Segoe UI" panose="020B0502040204020203" pitchFamily="34" charset="0"/>
                <a:sym typeface="Calibri"/>
              </a:rPr>
              <a:t>Referral</a:t>
            </a:r>
            <a:endParaRPr sz="1700" dirty="0">
              <a:latin typeface="Franklin Gothic Medium" panose="020B0603020102020204" pitchFamily="34" charset="0"/>
              <a:cs typeface="Segoe UI" panose="020B0502040204020203" pitchFamily="34" charset="0"/>
              <a:sym typeface="Calibri"/>
            </a:endParaRPr>
          </a:p>
        </p:txBody>
      </p:sp>
      <p:sp>
        <p:nvSpPr>
          <p:cNvPr id="3" name="Rectangle: Rounded Corners 4">
            <a:extLst>
              <a:ext uri="{FF2B5EF4-FFF2-40B4-BE49-F238E27FC236}">
                <a16:creationId xmlns:a16="http://schemas.microsoft.com/office/drawing/2014/main" id="{6A4B989C-6787-8023-CA97-1AADBF5BA9B2}"/>
              </a:ext>
            </a:extLst>
          </p:cNvPr>
          <p:cNvSpPr/>
          <p:nvPr/>
        </p:nvSpPr>
        <p:spPr>
          <a:xfrm>
            <a:off x="485712" y="1996559"/>
            <a:ext cx="1537406" cy="526121"/>
          </a:xfrm>
          <a:prstGeom prst="roundRect">
            <a:avLst/>
          </a:prstGeom>
          <a:solidFill>
            <a:srgbClr val="00938F"/>
          </a:solidFill>
          <a:ln w="3175">
            <a:noFill/>
          </a:ln>
        </p:spPr>
        <p:txBody>
          <a:bodyPr wrap="square" lIns="0" tIns="0" rIns="0" bIns="0" rtlCol="0" anchor="ctr">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FFFFFF"/>
                </a:solidFill>
                <a:effectLst/>
                <a:uLnTx/>
                <a:uFillTx/>
                <a:latin typeface="Franklin Gothic Medium" panose="020B0603020102020204" pitchFamily="34" charset="0"/>
                <a:ea typeface="Graphik" charset="0"/>
                <a:cs typeface="Segoe UI" panose="020B0502040204020203" pitchFamily="34" charset="0"/>
                <a:sym typeface="Segoe UI"/>
              </a:rPr>
              <a:t>I Apply</a:t>
            </a:r>
            <a:endParaRPr kumimoji="0" lang="en-US" sz="2000" b="1" i="0" u="none" strike="noStrike" kern="1200" cap="none" spc="0" normalizeH="0" baseline="0" noProof="0">
              <a:ln>
                <a:noFill/>
              </a:ln>
              <a:solidFill>
                <a:srgbClr val="FFFFFF"/>
              </a:solidFill>
              <a:effectLst/>
              <a:uLnTx/>
              <a:uFillTx/>
              <a:latin typeface="Franklin Gothic Medium" panose="020B0603020102020204" pitchFamily="34" charset="0"/>
              <a:ea typeface="Graphik" charset="0"/>
              <a:cs typeface="Segoe UI" panose="020B0502040204020203" pitchFamily="34" charset="0"/>
              <a:sym typeface="Segoe UI"/>
            </a:endParaRPr>
          </a:p>
        </p:txBody>
      </p:sp>
      <p:sp>
        <p:nvSpPr>
          <p:cNvPr id="44" name="Rectangle: Rounded Corners 5">
            <a:extLst>
              <a:ext uri="{FF2B5EF4-FFF2-40B4-BE49-F238E27FC236}">
                <a16:creationId xmlns:a16="http://schemas.microsoft.com/office/drawing/2014/main" id="{E8A5F053-E4FA-AB26-02CC-CC1AFE193504}"/>
              </a:ext>
            </a:extLst>
          </p:cNvPr>
          <p:cNvSpPr/>
          <p:nvPr/>
        </p:nvSpPr>
        <p:spPr>
          <a:xfrm>
            <a:off x="2474529" y="2004046"/>
            <a:ext cx="1537406" cy="526121"/>
          </a:xfrm>
          <a:prstGeom prst="roundRect">
            <a:avLst/>
          </a:prstGeom>
          <a:solidFill>
            <a:srgbClr val="00938F"/>
          </a:solidFill>
          <a:ln w="3175">
            <a:noFill/>
          </a:ln>
        </p:spPr>
        <p:txBody>
          <a:bodyPr wrap="square" lIns="0" tIns="0" rIns="0" bIns="0" rtlCol="0" anchor="ctr">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FFFFFF"/>
                </a:solidFill>
                <a:effectLst/>
                <a:uLnTx/>
                <a:uFillTx/>
                <a:latin typeface="Franklin Gothic Medium" panose="020B0603020102020204" pitchFamily="34" charset="0"/>
                <a:ea typeface="+mn-ea"/>
                <a:cs typeface="Segoe UI" panose="020B0502040204020203" pitchFamily="34" charset="0"/>
                <a:sym typeface="Segoe UI"/>
              </a:rPr>
              <a:t>I Get Hired</a:t>
            </a:r>
          </a:p>
        </p:txBody>
      </p:sp>
      <p:sp>
        <p:nvSpPr>
          <p:cNvPr id="45" name="Rectangle: Rounded Corners 6">
            <a:extLst>
              <a:ext uri="{FF2B5EF4-FFF2-40B4-BE49-F238E27FC236}">
                <a16:creationId xmlns:a16="http://schemas.microsoft.com/office/drawing/2014/main" id="{C253E965-6E97-B476-AEC3-913E13F5ECE5}"/>
              </a:ext>
            </a:extLst>
          </p:cNvPr>
          <p:cNvSpPr/>
          <p:nvPr/>
        </p:nvSpPr>
        <p:spPr>
          <a:xfrm>
            <a:off x="4463346" y="2004860"/>
            <a:ext cx="1537406" cy="526121"/>
          </a:xfrm>
          <a:prstGeom prst="roundRect">
            <a:avLst/>
          </a:prstGeom>
          <a:solidFill>
            <a:srgbClr val="00938F"/>
          </a:solidFill>
          <a:ln w="3175">
            <a:noFill/>
          </a:ln>
        </p:spPr>
        <p:txBody>
          <a:bodyPr wrap="square" lIns="0" tIns="0" rIns="0" bIns="0" rtlCol="0" anchor="ctr">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FFFFFF"/>
                </a:solidFill>
                <a:effectLst/>
                <a:uLnTx/>
                <a:uFillTx/>
                <a:latin typeface="Franklin Gothic Medium" panose="020B0603020102020204" pitchFamily="34" charset="0"/>
                <a:ea typeface="+mn-ea"/>
                <a:cs typeface="Segoe UI" panose="020B0502040204020203" pitchFamily="34" charset="0"/>
                <a:sym typeface="Segoe UI"/>
              </a:rPr>
              <a:t>I Join</a:t>
            </a:r>
          </a:p>
        </p:txBody>
      </p:sp>
      <p:sp>
        <p:nvSpPr>
          <p:cNvPr id="46" name="Rectangle: Rounded Corners 7">
            <a:extLst>
              <a:ext uri="{FF2B5EF4-FFF2-40B4-BE49-F238E27FC236}">
                <a16:creationId xmlns:a16="http://schemas.microsoft.com/office/drawing/2014/main" id="{9B1EED51-3F3F-A849-8936-A4D976BD3522}"/>
              </a:ext>
            </a:extLst>
          </p:cNvPr>
          <p:cNvSpPr/>
          <p:nvPr/>
        </p:nvSpPr>
        <p:spPr>
          <a:xfrm>
            <a:off x="6452164" y="2014275"/>
            <a:ext cx="1537406" cy="526121"/>
          </a:xfrm>
          <a:prstGeom prst="roundRect">
            <a:avLst/>
          </a:prstGeom>
          <a:solidFill>
            <a:srgbClr val="00938F"/>
          </a:solidFill>
          <a:ln w="3175">
            <a:noFill/>
          </a:ln>
        </p:spPr>
        <p:txBody>
          <a:bodyPr wrap="square" lIns="0" tIns="0" rIns="0" bIns="0" rtlCol="0" anchor="ctr">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FFFFFF"/>
                </a:solidFill>
                <a:effectLst/>
                <a:uLnTx/>
                <a:uFillTx/>
                <a:latin typeface="Franklin Gothic Medium" panose="020B0603020102020204" pitchFamily="34" charset="0"/>
                <a:ea typeface="+mn-ea"/>
                <a:cs typeface="Segoe UI" panose="020B0502040204020203" pitchFamily="34" charset="0"/>
                <a:sym typeface="Segoe UI"/>
              </a:rPr>
              <a:t>I Progress</a:t>
            </a:r>
          </a:p>
        </p:txBody>
      </p:sp>
      <p:sp>
        <p:nvSpPr>
          <p:cNvPr id="47" name="Rectangle: Rounded Corners 8">
            <a:extLst>
              <a:ext uri="{FF2B5EF4-FFF2-40B4-BE49-F238E27FC236}">
                <a16:creationId xmlns:a16="http://schemas.microsoft.com/office/drawing/2014/main" id="{AB3E930A-6CAF-EDE8-2D2E-716573122B02}"/>
              </a:ext>
            </a:extLst>
          </p:cNvPr>
          <p:cNvSpPr/>
          <p:nvPr/>
        </p:nvSpPr>
        <p:spPr>
          <a:xfrm>
            <a:off x="8440981" y="2008746"/>
            <a:ext cx="1537406" cy="526121"/>
          </a:xfrm>
          <a:prstGeom prst="roundRect">
            <a:avLst/>
          </a:prstGeom>
          <a:solidFill>
            <a:srgbClr val="00938F"/>
          </a:solidFill>
          <a:ln w="3175">
            <a:noFill/>
          </a:ln>
        </p:spPr>
        <p:txBody>
          <a:bodyPr wrap="square" lIns="0" tIns="0" rIns="0" bIns="0" rtlCol="0" anchor="ctr">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FFFFFF"/>
                </a:solidFill>
                <a:effectLst/>
                <a:uLnTx/>
                <a:uFillTx/>
                <a:latin typeface="Franklin Gothic Medium" panose="020B0603020102020204" pitchFamily="34" charset="0"/>
                <a:ea typeface="+mn-ea"/>
                <a:cs typeface="Segoe UI" panose="020B0502040204020203" pitchFamily="34" charset="0"/>
                <a:sym typeface="Segoe UI"/>
              </a:rPr>
              <a:t>I Grow </a:t>
            </a:r>
          </a:p>
        </p:txBody>
      </p:sp>
      <p:sp>
        <p:nvSpPr>
          <p:cNvPr id="48" name="Rectangle: Rounded Corners 9">
            <a:extLst>
              <a:ext uri="{FF2B5EF4-FFF2-40B4-BE49-F238E27FC236}">
                <a16:creationId xmlns:a16="http://schemas.microsoft.com/office/drawing/2014/main" id="{B7644DC0-5BFC-89B7-B672-A74E8AE1AA5C}"/>
              </a:ext>
            </a:extLst>
          </p:cNvPr>
          <p:cNvSpPr/>
          <p:nvPr/>
        </p:nvSpPr>
        <p:spPr>
          <a:xfrm>
            <a:off x="10429798" y="2001156"/>
            <a:ext cx="1537406" cy="526121"/>
          </a:xfrm>
          <a:prstGeom prst="roundRect">
            <a:avLst/>
          </a:prstGeom>
          <a:solidFill>
            <a:srgbClr val="00938F"/>
          </a:solidFill>
          <a:ln w="3175">
            <a:noFill/>
          </a:ln>
        </p:spPr>
        <p:txBody>
          <a:bodyPr wrap="square" lIns="0" tIns="0" rIns="0" bIns="0" rtlCol="0" anchor="ctr">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FFFFFF"/>
                </a:solidFill>
                <a:effectLst/>
                <a:uLnTx/>
                <a:uFillTx/>
                <a:latin typeface="Franklin Gothic Medium" panose="020B0603020102020204" pitchFamily="34" charset="0"/>
                <a:ea typeface="+mn-ea"/>
                <a:cs typeface="Segoe UI" panose="020B0502040204020203" pitchFamily="34" charset="0"/>
                <a:sym typeface="Segoe UI"/>
              </a:rPr>
              <a:t>I Leave</a:t>
            </a:r>
          </a:p>
        </p:txBody>
      </p:sp>
      <p:sp>
        <p:nvSpPr>
          <p:cNvPr id="61" name="Relationships,…">
            <a:extLst>
              <a:ext uri="{FF2B5EF4-FFF2-40B4-BE49-F238E27FC236}">
                <a16:creationId xmlns:a16="http://schemas.microsoft.com/office/drawing/2014/main" id="{1B3ED205-AB37-7A24-C6C3-35204EB5DFF3}"/>
              </a:ext>
            </a:extLst>
          </p:cNvPr>
          <p:cNvSpPr txBox="1"/>
          <p:nvPr/>
        </p:nvSpPr>
        <p:spPr>
          <a:xfrm>
            <a:off x="8372517" y="2586782"/>
            <a:ext cx="1957084" cy="1923599"/>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8" tIns="45718" rIns="45718" bIns="45718" numCol="1" anchor="t">
            <a:spAutoFit/>
          </a:bodyPr>
          <a:lstStyle/>
          <a:p>
            <a:pPr marL="173038" indent="-173038" defTabSz="914400">
              <a:buFont typeface="Wingdings" panose="05000000000000000000" pitchFamily="2" charset="2"/>
              <a:buChar char="§"/>
              <a:tabLst>
                <a:tab pos="112713" algn="l"/>
              </a:tabLst>
              <a:defRPr sz="1800">
                <a:latin typeface="Calibri"/>
                <a:ea typeface="Calibri"/>
                <a:cs typeface="Calibri"/>
                <a:sym typeface="Calibri"/>
              </a:defRPr>
            </a:pPr>
            <a:r>
              <a:rPr lang="en-US" sz="1700" dirty="0">
                <a:latin typeface="Franklin Gothic Medium" panose="020B0603020102020204" pitchFamily="34" charset="0"/>
                <a:cs typeface="Segoe UI" panose="020B0502040204020203" pitchFamily="34" charset="0"/>
                <a:sym typeface="Calibri"/>
              </a:rPr>
              <a:t>Get recognized</a:t>
            </a:r>
          </a:p>
          <a:p>
            <a:pPr marL="173038" indent="-173038" defTabSz="914400">
              <a:buFont typeface="Wingdings" panose="05000000000000000000" pitchFamily="2" charset="2"/>
              <a:buChar char="§"/>
              <a:tabLst>
                <a:tab pos="112713" algn="l"/>
              </a:tabLst>
              <a:defRPr sz="1800">
                <a:latin typeface="Calibri"/>
                <a:ea typeface="Calibri"/>
                <a:cs typeface="Calibri"/>
                <a:sym typeface="Calibri"/>
              </a:defRPr>
            </a:pPr>
            <a:r>
              <a:rPr lang="en-US" sz="1700" dirty="0">
                <a:latin typeface="Franklin Gothic Medium" panose="020B0603020102020204" pitchFamily="34" charset="0"/>
                <a:cs typeface="Segoe UI" panose="020B0502040204020203" pitchFamily="34" charset="0"/>
                <a:sym typeface="Calibri"/>
              </a:rPr>
              <a:t>Make transitions in roles, functions, responsibilities</a:t>
            </a:r>
          </a:p>
          <a:p>
            <a:pPr marL="173038" indent="-173038" defTabSz="914400">
              <a:buFont typeface="Wingdings" panose="05000000000000000000" pitchFamily="2" charset="2"/>
              <a:buChar char="§"/>
              <a:tabLst>
                <a:tab pos="112713" algn="l"/>
              </a:tabLst>
              <a:defRPr sz="1800">
                <a:latin typeface="Calibri"/>
                <a:ea typeface="Calibri"/>
                <a:cs typeface="Calibri"/>
                <a:sym typeface="Calibri"/>
              </a:defRPr>
            </a:pPr>
            <a:r>
              <a:rPr lang="en-US" sz="1700" dirty="0">
                <a:latin typeface="Franklin Gothic Medium" panose="020B0603020102020204" pitchFamily="34" charset="0"/>
                <a:cs typeface="Segoe UI" panose="020B0502040204020203" pitchFamily="34" charset="0"/>
                <a:sym typeface="Calibri"/>
              </a:rPr>
              <a:t>Maintain, grow relationships</a:t>
            </a:r>
          </a:p>
          <a:p>
            <a:pPr marL="173038" indent="-173038" defTabSz="914400">
              <a:buFont typeface="Wingdings" panose="05000000000000000000" pitchFamily="2" charset="2"/>
              <a:buChar char="§"/>
              <a:tabLst>
                <a:tab pos="112713" algn="l"/>
              </a:tabLst>
              <a:defRPr sz="1800">
                <a:latin typeface="Calibri"/>
                <a:ea typeface="Calibri"/>
                <a:cs typeface="Calibri"/>
                <a:sym typeface="Calibri"/>
              </a:defRPr>
            </a:pPr>
            <a:r>
              <a:rPr lang="en-US" sz="1700" dirty="0">
                <a:latin typeface="Franklin Gothic Medium" panose="020B0603020102020204" pitchFamily="34" charset="0"/>
                <a:cs typeface="Segoe UI" panose="020B0502040204020203" pitchFamily="34" charset="0"/>
                <a:sym typeface="Calibri"/>
              </a:rPr>
              <a:t>Balance work-life</a:t>
            </a:r>
            <a:endParaRPr sz="1700" dirty="0">
              <a:latin typeface="Franklin Gothic Medium" panose="020B0603020102020204" pitchFamily="34" charset="0"/>
              <a:cs typeface="Segoe UI" panose="020B0502040204020203" pitchFamily="34" charset="0"/>
              <a:sym typeface="Calibri"/>
            </a:endParaRPr>
          </a:p>
        </p:txBody>
      </p:sp>
      <p:sp>
        <p:nvSpPr>
          <p:cNvPr id="25" name="Rectangle: Rounded Corners 4">
            <a:extLst>
              <a:ext uri="{FF2B5EF4-FFF2-40B4-BE49-F238E27FC236}">
                <a16:creationId xmlns:a16="http://schemas.microsoft.com/office/drawing/2014/main" id="{6A4B989C-6787-8023-CA97-1AADBF5BA9B2}"/>
              </a:ext>
            </a:extLst>
          </p:cNvPr>
          <p:cNvSpPr/>
          <p:nvPr/>
        </p:nvSpPr>
        <p:spPr>
          <a:xfrm>
            <a:off x="485712" y="1996571"/>
            <a:ext cx="1537406" cy="526123"/>
          </a:xfrm>
          <a:prstGeom prst="roundRect">
            <a:avLst/>
          </a:prstGeom>
          <a:solidFill>
            <a:srgbClr val="00938F"/>
          </a:solidFill>
          <a:ln w="3175">
            <a:noFill/>
          </a:ln>
        </p:spPr>
        <p:txBody>
          <a:bodyPr wrap="square" lIns="0" tIns="0" rIns="0" bIns="0" rtlCol="0" anchor="ctr">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FFFFFF"/>
                </a:solidFill>
                <a:effectLst/>
                <a:uLnTx/>
                <a:uFillTx/>
                <a:latin typeface="Franklin Gothic Medium" panose="020B0603020102020204" pitchFamily="34" charset="0"/>
                <a:ea typeface="Graphik" charset="0"/>
                <a:cs typeface="Segoe UI" panose="020B0502040204020203" pitchFamily="34" charset="0"/>
                <a:sym typeface="Segoe UI"/>
              </a:rPr>
              <a:t>I Apply</a:t>
            </a:r>
            <a:endParaRPr kumimoji="0" lang="en-US" sz="2000" b="1" i="0" u="none" strike="noStrike" kern="1200" cap="none" spc="0" normalizeH="0" baseline="0" noProof="0">
              <a:ln>
                <a:noFill/>
              </a:ln>
              <a:solidFill>
                <a:srgbClr val="FFFFFF"/>
              </a:solidFill>
              <a:effectLst/>
              <a:uLnTx/>
              <a:uFillTx/>
              <a:latin typeface="Franklin Gothic Medium" panose="020B0603020102020204" pitchFamily="34" charset="0"/>
              <a:ea typeface="Graphik" charset="0"/>
              <a:cs typeface="Segoe UI" panose="020B0502040204020203" pitchFamily="34" charset="0"/>
              <a:sym typeface="Segoe UI"/>
            </a:endParaRPr>
          </a:p>
        </p:txBody>
      </p:sp>
      <p:sp>
        <p:nvSpPr>
          <p:cNvPr id="26" name="Rectangle: Rounded Corners 5">
            <a:extLst>
              <a:ext uri="{FF2B5EF4-FFF2-40B4-BE49-F238E27FC236}">
                <a16:creationId xmlns:a16="http://schemas.microsoft.com/office/drawing/2014/main" id="{E8A5F053-E4FA-AB26-02CC-CC1AFE193504}"/>
              </a:ext>
            </a:extLst>
          </p:cNvPr>
          <p:cNvSpPr/>
          <p:nvPr/>
        </p:nvSpPr>
        <p:spPr>
          <a:xfrm>
            <a:off x="2474529" y="2004059"/>
            <a:ext cx="1537406" cy="526123"/>
          </a:xfrm>
          <a:prstGeom prst="roundRect">
            <a:avLst/>
          </a:prstGeom>
          <a:solidFill>
            <a:srgbClr val="00938F"/>
          </a:solidFill>
          <a:ln w="3175">
            <a:noFill/>
          </a:ln>
        </p:spPr>
        <p:txBody>
          <a:bodyPr wrap="square" lIns="0" tIns="0" rIns="0" bIns="0" rtlCol="0" anchor="ctr">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FFFFFF"/>
                </a:solidFill>
                <a:effectLst/>
                <a:uLnTx/>
                <a:uFillTx/>
                <a:latin typeface="Franklin Gothic Medium" panose="020B0603020102020204" pitchFamily="34" charset="0"/>
                <a:ea typeface="+mn-ea"/>
                <a:cs typeface="Segoe UI" panose="020B0502040204020203" pitchFamily="34" charset="0"/>
                <a:sym typeface="Segoe UI"/>
              </a:rPr>
              <a:t>I Get Hired</a:t>
            </a:r>
          </a:p>
        </p:txBody>
      </p:sp>
      <p:sp>
        <p:nvSpPr>
          <p:cNvPr id="27" name="Rectangle: Rounded Corners 6">
            <a:extLst>
              <a:ext uri="{FF2B5EF4-FFF2-40B4-BE49-F238E27FC236}">
                <a16:creationId xmlns:a16="http://schemas.microsoft.com/office/drawing/2014/main" id="{C253E965-6E97-B476-AEC3-913E13F5ECE5}"/>
              </a:ext>
            </a:extLst>
          </p:cNvPr>
          <p:cNvSpPr/>
          <p:nvPr/>
        </p:nvSpPr>
        <p:spPr>
          <a:xfrm>
            <a:off x="4463347" y="2004873"/>
            <a:ext cx="1537406" cy="526123"/>
          </a:xfrm>
          <a:prstGeom prst="roundRect">
            <a:avLst/>
          </a:prstGeom>
          <a:solidFill>
            <a:srgbClr val="00938F"/>
          </a:solidFill>
          <a:ln w="3175">
            <a:noFill/>
          </a:ln>
        </p:spPr>
        <p:txBody>
          <a:bodyPr wrap="square" lIns="0" tIns="0" rIns="0" bIns="0" rtlCol="0" anchor="ctr">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FFFFFF"/>
                </a:solidFill>
                <a:effectLst/>
                <a:uLnTx/>
                <a:uFillTx/>
                <a:latin typeface="Franklin Gothic Medium" panose="020B0603020102020204" pitchFamily="34" charset="0"/>
                <a:ea typeface="+mn-ea"/>
                <a:cs typeface="Segoe UI" panose="020B0502040204020203" pitchFamily="34" charset="0"/>
                <a:sym typeface="Segoe UI"/>
              </a:rPr>
              <a:t>I Join</a:t>
            </a:r>
          </a:p>
        </p:txBody>
      </p:sp>
      <p:sp>
        <p:nvSpPr>
          <p:cNvPr id="28" name="Rectangle: Rounded Corners 7">
            <a:extLst>
              <a:ext uri="{FF2B5EF4-FFF2-40B4-BE49-F238E27FC236}">
                <a16:creationId xmlns:a16="http://schemas.microsoft.com/office/drawing/2014/main" id="{9B1EED51-3F3F-A849-8936-A4D976BD3522}"/>
              </a:ext>
            </a:extLst>
          </p:cNvPr>
          <p:cNvSpPr/>
          <p:nvPr/>
        </p:nvSpPr>
        <p:spPr>
          <a:xfrm>
            <a:off x="6452165" y="2014288"/>
            <a:ext cx="1537406" cy="526123"/>
          </a:xfrm>
          <a:prstGeom prst="roundRect">
            <a:avLst/>
          </a:prstGeom>
          <a:solidFill>
            <a:srgbClr val="00938F"/>
          </a:solidFill>
          <a:ln w="3175">
            <a:noFill/>
          </a:ln>
        </p:spPr>
        <p:txBody>
          <a:bodyPr wrap="square" lIns="0" tIns="0" rIns="0" bIns="0" rtlCol="0" anchor="ctr">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FFFFFF"/>
                </a:solidFill>
                <a:effectLst/>
                <a:uLnTx/>
                <a:uFillTx/>
                <a:latin typeface="Franklin Gothic Medium" panose="020B0603020102020204" pitchFamily="34" charset="0"/>
                <a:ea typeface="+mn-ea"/>
                <a:cs typeface="Segoe UI" panose="020B0502040204020203" pitchFamily="34" charset="0"/>
                <a:sym typeface="Segoe UI"/>
              </a:rPr>
              <a:t>I Progress</a:t>
            </a:r>
          </a:p>
        </p:txBody>
      </p:sp>
      <p:sp>
        <p:nvSpPr>
          <p:cNvPr id="29" name="Rectangle: Rounded Corners 8">
            <a:extLst>
              <a:ext uri="{FF2B5EF4-FFF2-40B4-BE49-F238E27FC236}">
                <a16:creationId xmlns:a16="http://schemas.microsoft.com/office/drawing/2014/main" id="{AB3E930A-6CAF-EDE8-2D2E-716573122B02}"/>
              </a:ext>
            </a:extLst>
          </p:cNvPr>
          <p:cNvSpPr/>
          <p:nvPr/>
        </p:nvSpPr>
        <p:spPr>
          <a:xfrm>
            <a:off x="8440982" y="2008758"/>
            <a:ext cx="1537406" cy="526123"/>
          </a:xfrm>
          <a:prstGeom prst="roundRect">
            <a:avLst/>
          </a:prstGeom>
          <a:solidFill>
            <a:srgbClr val="00938F"/>
          </a:solidFill>
          <a:ln w="3175">
            <a:noFill/>
          </a:ln>
        </p:spPr>
        <p:txBody>
          <a:bodyPr wrap="square" lIns="0" tIns="0" rIns="0" bIns="0" rtlCol="0" anchor="ctr">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FFFFFF"/>
                </a:solidFill>
                <a:effectLst/>
                <a:uLnTx/>
                <a:uFillTx/>
                <a:latin typeface="Franklin Gothic Medium" panose="020B0603020102020204" pitchFamily="34" charset="0"/>
                <a:ea typeface="+mn-ea"/>
                <a:cs typeface="Segoe UI" panose="020B0502040204020203" pitchFamily="34" charset="0"/>
                <a:sym typeface="Segoe UI"/>
              </a:rPr>
              <a:t>I Grow </a:t>
            </a:r>
          </a:p>
        </p:txBody>
      </p:sp>
      <p:sp>
        <p:nvSpPr>
          <p:cNvPr id="30" name="Rectangle: Rounded Corners 9">
            <a:extLst>
              <a:ext uri="{FF2B5EF4-FFF2-40B4-BE49-F238E27FC236}">
                <a16:creationId xmlns:a16="http://schemas.microsoft.com/office/drawing/2014/main" id="{B7644DC0-5BFC-89B7-B672-A74E8AE1AA5C}"/>
              </a:ext>
            </a:extLst>
          </p:cNvPr>
          <p:cNvSpPr/>
          <p:nvPr/>
        </p:nvSpPr>
        <p:spPr>
          <a:xfrm>
            <a:off x="10429800" y="2001169"/>
            <a:ext cx="1537406" cy="526123"/>
          </a:xfrm>
          <a:prstGeom prst="roundRect">
            <a:avLst/>
          </a:prstGeom>
          <a:solidFill>
            <a:srgbClr val="00938F"/>
          </a:solidFill>
          <a:ln w="3175">
            <a:noFill/>
          </a:ln>
        </p:spPr>
        <p:txBody>
          <a:bodyPr wrap="square" lIns="0" tIns="0" rIns="0" bIns="0" rtlCol="0" anchor="ctr">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FFFFFF"/>
                </a:solidFill>
                <a:effectLst/>
                <a:uLnTx/>
                <a:uFillTx/>
                <a:latin typeface="Franklin Gothic Medium" panose="020B0603020102020204" pitchFamily="34" charset="0"/>
                <a:ea typeface="+mn-ea"/>
                <a:cs typeface="Segoe UI" panose="020B0502040204020203" pitchFamily="34" charset="0"/>
                <a:sym typeface="Segoe UI"/>
              </a:rPr>
              <a:t>I Leave</a:t>
            </a:r>
          </a:p>
        </p:txBody>
      </p:sp>
      <p:sp>
        <p:nvSpPr>
          <p:cNvPr id="31" name="Rectangle: Rounded Corners 10">
            <a:extLst>
              <a:ext uri="{FF2B5EF4-FFF2-40B4-BE49-F238E27FC236}">
                <a16:creationId xmlns:a16="http://schemas.microsoft.com/office/drawing/2014/main" id="{6A7EF718-288C-48EA-35AE-273F18D801E4}"/>
              </a:ext>
            </a:extLst>
          </p:cNvPr>
          <p:cNvSpPr/>
          <p:nvPr/>
        </p:nvSpPr>
        <p:spPr bwMode="auto">
          <a:xfrm>
            <a:off x="512604" y="1496277"/>
            <a:ext cx="11466671" cy="299186"/>
          </a:xfrm>
          <a:prstGeom prst="roundRect">
            <a:avLst/>
          </a:prstGeom>
          <a:solidFill>
            <a:srgbClr val="0093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b="1" i="0" u="none" strike="noStrike" kern="1200" cap="none" spc="0" normalizeH="0" baseline="0" noProof="0" dirty="0">
                <a:ln>
                  <a:noFill/>
                </a:ln>
                <a:effectLst/>
                <a:uLnTx/>
                <a:uFillTx/>
                <a:latin typeface="Franklin Gothic Medium" panose="020B0603020102020204" pitchFamily="34" charset="0"/>
                <a:ea typeface="Segoe UI" pitchFamily="34" charset="0"/>
                <a:cs typeface="Segoe UI" pitchFamily="34" charset="0"/>
                <a:sym typeface="Segoe UI"/>
              </a:rPr>
              <a:t>My Career Journey, and Some Moments That Matter Along the Way…</a:t>
            </a:r>
            <a:endParaRPr kumimoji="0" lang="en-US" sz="2000" b="0" i="0" u="none" strike="noStrike" kern="1200" cap="none" spc="0" normalizeH="0" baseline="0" noProof="0" dirty="0">
              <a:ln>
                <a:noFill/>
              </a:ln>
              <a:effectLst/>
              <a:uLnTx/>
              <a:uFillTx/>
              <a:latin typeface="Franklin Gothic Medium" panose="020B0603020102020204" pitchFamily="34" charset="0"/>
              <a:ea typeface="Segoe UI" pitchFamily="34" charset="0"/>
              <a:cs typeface="Segoe UI" pitchFamily="34" charset="0"/>
              <a:sym typeface="Segoe UI"/>
            </a:endParaRPr>
          </a:p>
        </p:txBody>
      </p:sp>
      <p:sp>
        <p:nvSpPr>
          <p:cNvPr id="64" name="Freeform 99">
            <a:extLst>
              <a:ext uri="{FF2B5EF4-FFF2-40B4-BE49-F238E27FC236}">
                <a16:creationId xmlns:a16="http://schemas.microsoft.com/office/drawing/2014/main" id="{A31A576F-3953-CE4F-B531-5F30E8FA3E38}"/>
              </a:ext>
            </a:extLst>
          </p:cNvPr>
          <p:cNvSpPr>
            <a:spLocks/>
          </p:cNvSpPr>
          <p:nvPr/>
        </p:nvSpPr>
        <p:spPr bwMode="black">
          <a:xfrm>
            <a:off x="2022364" y="2131421"/>
            <a:ext cx="422662" cy="309762"/>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rgbClr val="00938F"/>
          </a:solidFill>
          <a:ln>
            <a:noFill/>
          </a:ln>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65" name="Freeform 99">
            <a:extLst>
              <a:ext uri="{FF2B5EF4-FFF2-40B4-BE49-F238E27FC236}">
                <a16:creationId xmlns:a16="http://schemas.microsoft.com/office/drawing/2014/main" id="{8625E709-CC06-45B9-308F-557D8E95A461}"/>
              </a:ext>
            </a:extLst>
          </p:cNvPr>
          <p:cNvSpPr>
            <a:spLocks/>
          </p:cNvSpPr>
          <p:nvPr/>
        </p:nvSpPr>
        <p:spPr bwMode="black">
          <a:xfrm>
            <a:off x="4011934" y="2131421"/>
            <a:ext cx="422662" cy="309762"/>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rgbClr val="00938F"/>
          </a:solidFill>
          <a:ln>
            <a:noFill/>
          </a:ln>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66" name="Freeform 99">
            <a:extLst>
              <a:ext uri="{FF2B5EF4-FFF2-40B4-BE49-F238E27FC236}">
                <a16:creationId xmlns:a16="http://schemas.microsoft.com/office/drawing/2014/main" id="{E238A1EE-BCAF-9606-49B2-75BDF950A2CC}"/>
              </a:ext>
            </a:extLst>
          </p:cNvPr>
          <p:cNvSpPr>
            <a:spLocks/>
          </p:cNvSpPr>
          <p:nvPr/>
        </p:nvSpPr>
        <p:spPr bwMode="black">
          <a:xfrm>
            <a:off x="6011669" y="2131421"/>
            <a:ext cx="422662" cy="309762"/>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rgbClr val="00938F"/>
          </a:solidFill>
          <a:ln>
            <a:noFill/>
          </a:ln>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67" name="Freeform 99">
            <a:extLst>
              <a:ext uri="{FF2B5EF4-FFF2-40B4-BE49-F238E27FC236}">
                <a16:creationId xmlns:a16="http://schemas.microsoft.com/office/drawing/2014/main" id="{F4580D7E-AE64-A7AA-C01B-6ABE6B9B8223}"/>
              </a:ext>
            </a:extLst>
          </p:cNvPr>
          <p:cNvSpPr>
            <a:spLocks/>
          </p:cNvSpPr>
          <p:nvPr/>
        </p:nvSpPr>
        <p:spPr bwMode="black">
          <a:xfrm>
            <a:off x="8001239" y="2131421"/>
            <a:ext cx="422662" cy="309762"/>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rgbClr val="00938F"/>
          </a:solidFill>
          <a:ln>
            <a:noFill/>
          </a:ln>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68" name="Freeform 99">
            <a:extLst>
              <a:ext uri="{FF2B5EF4-FFF2-40B4-BE49-F238E27FC236}">
                <a16:creationId xmlns:a16="http://schemas.microsoft.com/office/drawing/2014/main" id="{132B7068-C45A-327A-5B9A-F7A119AB32F3}"/>
              </a:ext>
            </a:extLst>
          </p:cNvPr>
          <p:cNvSpPr>
            <a:spLocks/>
          </p:cNvSpPr>
          <p:nvPr/>
        </p:nvSpPr>
        <p:spPr bwMode="black">
          <a:xfrm>
            <a:off x="9991449" y="2131421"/>
            <a:ext cx="422662" cy="309762"/>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rgbClr val="00938F"/>
          </a:solidFill>
          <a:ln>
            <a:noFill/>
          </a:ln>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Tree>
    <p:extLst>
      <p:ext uri="{BB962C8B-B14F-4D97-AF65-F5344CB8AC3E}">
        <p14:creationId xmlns:p14="http://schemas.microsoft.com/office/powerpoint/2010/main" val="383868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9F4C4-1D8B-9E5C-5C42-185F7ACC2CC5}"/>
              </a:ext>
            </a:extLst>
          </p:cNvPr>
          <p:cNvSpPr>
            <a:spLocks noGrp="1"/>
          </p:cNvSpPr>
          <p:nvPr>
            <p:ph type="title"/>
          </p:nvPr>
        </p:nvSpPr>
        <p:spPr>
          <a:xfrm>
            <a:off x="458788" y="332483"/>
            <a:ext cx="11518900" cy="487441"/>
          </a:xfrm>
        </p:spPr>
        <p:txBody>
          <a:bodyPr/>
          <a:lstStyle/>
          <a:p>
            <a:r>
              <a:rPr lang="en-US" dirty="0"/>
              <a:t>Three (more) reasons to focus on educating your people: </a:t>
            </a:r>
          </a:p>
        </p:txBody>
      </p:sp>
      <p:sp>
        <p:nvSpPr>
          <p:cNvPr id="8" name="TextBox 7">
            <a:extLst>
              <a:ext uri="{FF2B5EF4-FFF2-40B4-BE49-F238E27FC236}">
                <a16:creationId xmlns:a16="http://schemas.microsoft.com/office/drawing/2014/main" id="{78ECA6DA-2B7D-F665-9240-84CFF41BBCF3}"/>
              </a:ext>
            </a:extLst>
          </p:cNvPr>
          <p:cNvSpPr txBox="1"/>
          <p:nvPr/>
        </p:nvSpPr>
        <p:spPr>
          <a:xfrm>
            <a:off x="335071" y="1252538"/>
            <a:ext cx="3729625" cy="1529586"/>
          </a:xfrm>
          <a:prstGeom prst="rect">
            <a:avLst/>
          </a:prstGeom>
          <a:noFill/>
        </p:spPr>
        <p:txBody>
          <a:bodyPr wrap="square">
            <a:spAutoFit/>
          </a:bodyPr>
          <a:lstStyle/>
          <a:p>
            <a:pPr>
              <a:lnSpc>
                <a:spcPct val="70000"/>
              </a:lnSpc>
            </a:pPr>
            <a:r>
              <a:rPr lang="en-US" sz="7200" spc="-250" dirty="0">
                <a:solidFill>
                  <a:srgbClr val="00938F"/>
                </a:solidFill>
                <a:effectLst/>
                <a:latin typeface="Franklin Gothic Demi Cond" panose="020B0706030402020204" pitchFamily="34" charset="0"/>
                <a:ea typeface="Calibri" panose="020F0502020204030204" pitchFamily="34" charset="0"/>
              </a:rPr>
              <a:t>47% </a:t>
            </a:r>
            <a:r>
              <a:rPr lang="en-US" sz="6000" spc="-250" dirty="0">
                <a:solidFill>
                  <a:srgbClr val="00938F"/>
                </a:solidFill>
                <a:latin typeface="+mj-lt"/>
              </a:rPr>
              <a:t>L</a:t>
            </a:r>
            <a:r>
              <a:rPr lang="en-US" sz="6000" spc="-250" dirty="0">
                <a:solidFill>
                  <a:srgbClr val="00938F"/>
                </a:solidFill>
                <a:effectLst/>
                <a:latin typeface="+mj-lt"/>
                <a:ea typeface="Calibri" panose="020F0502020204030204" pitchFamily="34" charset="0"/>
              </a:rPr>
              <a:t>ess likely to leave</a:t>
            </a:r>
            <a:endParaRPr lang="en-US" sz="7200" spc="-250" dirty="0">
              <a:solidFill>
                <a:srgbClr val="00938F"/>
              </a:solidFill>
              <a:effectLst/>
              <a:latin typeface="+mj-lt"/>
              <a:ea typeface="Calibri" panose="020F0502020204030204" pitchFamily="34" charset="0"/>
            </a:endParaRPr>
          </a:p>
        </p:txBody>
      </p:sp>
      <p:sp>
        <p:nvSpPr>
          <p:cNvPr id="9" name="TextBox 8">
            <a:extLst>
              <a:ext uri="{FF2B5EF4-FFF2-40B4-BE49-F238E27FC236}">
                <a16:creationId xmlns:a16="http://schemas.microsoft.com/office/drawing/2014/main" id="{72A4DD96-2B88-0163-6405-5CD61E8993C4}"/>
              </a:ext>
            </a:extLst>
          </p:cNvPr>
          <p:cNvSpPr txBox="1"/>
          <p:nvPr/>
        </p:nvSpPr>
        <p:spPr>
          <a:xfrm>
            <a:off x="372628" y="2912929"/>
            <a:ext cx="3692068" cy="1569660"/>
          </a:xfrm>
          <a:prstGeom prst="rect">
            <a:avLst/>
          </a:prstGeom>
          <a:noFill/>
        </p:spPr>
        <p:txBody>
          <a:bodyPr wrap="square">
            <a:spAutoFit/>
          </a:bodyPr>
          <a:lstStyle/>
          <a:p>
            <a:r>
              <a:rPr lang="en-US" sz="2400" dirty="0">
                <a:effectLst/>
                <a:ea typeface="Calibri" panose="020F0502020204030204" pitchFamily="34" charset="0"/>
              </a:rPr>
              <a:t>Employees who spend more time learning are 47% less likely to leave their company.</a:t>
            </a:r>
            <a:r>
              <a:rPr lang="en-US" sz="2400" baseline="30000" dirty="0">
                <a:effectLst/>
                <a:ea typeface="Calibri" panose="020F0502020204030204" pitchFamily="34" charset="0"/>
              </a:rPr>
              <a:t>1</a:t>
            </a:r>
            <a:endParaRPr lang="en-US" sz="2400" baseline="30000" dirty="0"/>
          </a:p>
        </p:txBody>
      </p:sp>
      <p:sp>
        <p:nvSpPr>
          <p:cNvPr id="10" name="TextBox 9">
            <a:extLst>
              <a:ext uri="{FF2B5EF4-FFF2-40B4-BE49-F238E27FC236}">
                <a16:creationId xmlns:a16="http://schemas.microsoft.com/office/drawing/2014/main" id="{7774DA21-5BBF-264F-F86A-FE4A7AC186E2}"/>
              </a:ext>
            </a:extLst>
          </p:cNvPr>
          <p:cNvSpPr txBox="1"/>
          <p:nvPr/>
        </p:nvSpPr>
        <p:spPr>
          <a:xfrm>
            <a:off x="4569506" y="1252538"/>
            <a:ext cx="3992672" cy="1529586"/>
          </a:xfrm>
          <a:prstGeom prst="rect">
            <a:avLst/>
          </a:prstGeom>
          <a:noFill/>
        </p:spPr>
        <p:txBody>
          <a:bodyPr wrap="square">
            <a:spAutoFit/>
          </a:bodyPr>
          <a:lstStyle/>
          <a:p>
            <a:pPr>
              <a:lnSpc>
                <a:spcPct val="70000"/>
              </a:lnSpc>
            </a:pPr>
            <a:r>
              <a:rPr lang="en-US" sz="7200" spc="-250" dirty="0">
                <a:solidFill>
                  <a:srgbClr val="00938F"/>
                </a:solidFill>
                <a:latin typeface="Franklin Gothic Demi Cond" panose="020B0706030402020204" pitchFamily="34" charset="0"/>
              </a:rPr>
              <a:t>218% </a:t>
            </a:r>
            <a:br>
              <a:rPr lang="en-US" sz="7200" spc="-250" dirty="0">
                <a:solidFill>
                  <a:srgbClr val="00938F"/>
                </a:solidFill>
                <a:latin typeface="+mj-lt"/>
                <a:ea typeface="Calibri" panose="020F0502020204030204" pitchFamily="34" charset="0"/>
              </a:rPr>
            </a:br>
            <a:r>
              <a:rPr lang="en-US" sz="6000" spc="-250" dirty="0">
                <a:solidFill>
                  <a:srgbClr val="00938F"/>
                </a:solidFill>
                <a:latin typeface="+mj-lt"/>
              </a:rPr>
              <a:t>more income</a:t>
            </a:r>
          </a:p>
        </p:txBody>
      </p:sp>
      <p:sp>
        <p:nvSpPr>
          <p:cNvPr id="12" name="TextBox 11">
            <a:extLst>
              <a:ext uri="{FF2B5EF4-FFF2-40B4-BE49-F238E27FC236}">
                <a16:creationId xmlns:a16="http://schemas.microsoft.com/office/drawing/2014/main" id="{1831282A-CEDC-A85B-84FD-51EB56962E03}"/>
              </a:ext>
            </a:extLst>
          </p:cNvPr>
          <p:cNvSpPr txBox="1"/>
          <p:nvPr/>
        </p:nvSpPr>
        <p:spPr>
          <a:xfrm>
            <a:off x="8621468" y="1252538"/>
            <a:ext cx="3757397" cy="1529586"/>
          </a:xfrm>
          <a:prstGeom prst="rect">
            <a:avLst/>
          </a:prstGeom>
          <a:noFill/>
        </p:spPr>
        <p:txBody>
          <a:bodyPr wrap="square">
            <a:spAutoFit/>
          </a:bodyPr>
          <a:lstStyle/>
          <a:p>
            <a:pPr>
              <a:lnSpc>
                <a:spcPct val="70000"/>
              </a:lnSpc>
            </a:pPr>
            <a:r>
              <a:rPr lang="en-US" sz="7200" spc="-250" dirty="0">
                <a:solidFill>
                  <a:srgbClr val="00938F"/>
                </a:solidFill>
                <a:latin typeface="Franklin Gothic Demi Cond" panose="020B0706030402020204" pitchFamily="34" charset="0"/>
              </a:rPr>
              <a:t>94% </a:t>
            </a:r>
            <a:r>
              <a:rPr lang="en-US" sz="6000" spc="-250" dirty="0">
                <a:solidFill>
                  <a:srgbClr val="00938F"/>
                </a:solidFill>
                <a:latin typeface="+mj-lt"/>
              </a:rPr>
              <a:t>of employees </a:t>
            </a:r>
          </a:p>
        </p:txBody>
      </p:sp>
      <p:sp>
        <p:nvSpPr>
          <p:cNvPr id="15" name="TextBox 14">
            <a:extLst>
              <a:ext uri="{FF2B5EF4-FFF2-40B4-BE49-F238E27FC236}">
                <a16:creationId xmlns:a16="http://schemas.microsoft.com/office/drawing/2014/main" id="{2F0B3230-2965-5E3F-EBB7-5460529FDF87}"/>
              </a:ext>
            </a:extLst>
          </p:cNvPr>
          <p:cNvSpPr txBox="1"/>
          <p:nvPr/>
        </p:nvSpPr>
        <p:spPr>
          <a:xfrm>
            <a:off x="8689515" y="2912929"/>
            <a:ext cx="3416604" cy="1569660"/>
          </a:xfrm>
          <a:prstGeom prst="rect">
            <a:avLst/>
          </a:prstGeom>
          <a:noFill/>
        </p:spPr>
        <p:txBody>
          <a:bodyPr wrap="square">
            <a:spAutoFit/>
          </a:bodyPr>
          <a:lstStyle/>
          <a:p>
            <a:r>
              <a:rPr lang="en-US" sz="2400" dirty="0">
                <a:effectLst/>
                <a:ea typeface="Calibri" panose="020F0502020204030204" pitchFamily="34" charset="0"/>
              </a:rPr>
              <a:t>Stay longer at organizations that invest in their career development.</a:t>
            </a:r>
            <a:r>
              <a:rPr lang="en-US" sz="2400" baseline="30000" dirty="0"/>
              <a:t>1</a:t>
            </a:r>
          </a:p>
        </p:txBody>
      </p:sp>
      <p:sp>
        <p:nvSpPr>
          <p:cNvPr id="3" name="TextBox 2">
            <a:extLst>
              <a:ext uri="{FF2B5EF4-FFF2-40B4-BE49-F238E27FC236}">
                <a16:creationId xmlns:a16="http://schemas.microsoft.com/office/drawing/2014/main" id="{291A436C-44CF-0298-2B9F-7542ECD39155}"/>
              </a:ext>
            </a:extLst>
          </p:cNvPr>
          <p:cNvSpPr txBox="1"/>
          <p:nvPr/>
        </p:nvSpPr>
        <p:spPr>
          <a:xfrm>
            <a:off x="4603529" y="2912929"/>
            <a:ext cx="3731638" cy="1569660"/>
          </a:xfrm>
          <a:prstGeom prst="rect">
            <a:avLst/>
          </a:prstGeom>
          <a:noFill/>
        </p:spPr>
        <p:txBody>
          <a:bodyPr wrap="square">
            <a:spAutoFit/>
          </a:bodyPr>
          <a:lstStyle/>
          <a:p>
            <a:r>
              <a:rPr lang="en-US" sz="2400" dirty="0"/>
              <a:t>Per employee than companies without formalized training programs.</a:t>
            </a:r>
            <a:r>
              <a:rPr lang="en-US" sz="2400" baseline="30000" dirty="0"/>
              <a:t>2</a:t>
            </a:r>
            <a:r>
              <a:rPr lang="en-US" sz="2400" dirty="0"/>
              <a:t> </a:t>
            </a:r>
          </a:p>
        </p:txBody>
      </p:sp>
      <p:sp>
        <p:nvSpPr>
          <p:cNvPr id="4" name="Text Placeholder 7">
            <a:extLst>
              <a:ext uri="{FF2B5EF4-FFF2-40B4-BE49-F238E27FC236}">
                <a16:creationId xmlns:a16="http://schemas.microsoft.com/office/drawing/2014/main" id="{42D7A416-1B0D-4200-AABC-D187C74485B9}"/>
              </a:ext>
            </a:extLst>
          </p:cNvPr>
          <p:cNvSpPr txBox="1">
            <a:spLocks/>
          </p:cNvSpPr>
          <p:nvPr/>
        </p:nvSpPr>
        <p:spPr>
          <a:xfrm>
            <a:off x="2805805" y="6521903"/>
            <a:ext cx="7400163" cy="434503"/>
          </a:xfrm>
          <a:prstGeom prst="rect">
            <a:avLst/>
          </a:prstGeom>
          <a:noFill/>
          <a:ln>
            <a:noFill/>
          </a:ln>
          <a:effectLst/>
        </p:spPr>
        <p:txBody>
          <a:bodyPr vert="horz" wrap="square" lIns="0" tIns="0" rIns="0" bIns="0" rtlCol="0" anchor="ctr">
            <a:noAutofit/>
          </a:bodyPr>
          <a:lstStyle>
            <a:lvl1pPr marL="0" marR="0" indent="0" algn="ctr" defTabSz="932742" rtl="0" eaLnBrk="1" fontAlgn="auto" latinLnBrk="0" hangingPunct="1">
              <a:lnSpc>
                <a:spcPct val="100000"/>
              </a:lnSpc>
              <a:spcBef>
                <a:spcPts val="1200"/>
              </a:spcBef>
              <a:spcAft>
                <a:spcPts val="0"/>
              </a:spcAft>
              <a:buClrTx/>
              <a:buSzPct val="90000"/>
              <a:buFont typeface="Arial" pitchFamily="34" charset="0"/>
              <a:buNone/>
              <a:tabLst/>
              <a:defRPr sz="1600" kern="1200" spc="0" baseline="0">
                <a:solidFill>
                  <a:schemeClr val="bg1"/>
                </a:solidFill>
                <a:latin typeface="Franklin Gothic Medium" panose="020B0603020102020204" pitchFamily="34" charset="0"/>
                <a:ea typeface="+mn-ea"/>
                <a:cs typeface="+mn-cs"/>
              </a:defRPr>
            </a:lvl1pPr>
            <a:lvl2pPr marL="0" marR="0" indent="0" algn="ctr" defTabSz="932742" rtl="0" eaLnBrk="1" fontAlgn="auto" latinLnBrk="0" hangingPunct="1">
              <a:lnSpc>
                <a:spcPct val="100000"/>
              </a:lnSpc>
              <a:spcBef>
                <a:spcPts val="800"/>
              </a:spcBef>
              <a:spcAft>
                <a:spcPts val="0"/>
              </a:spcAft>
              <a:buClrTx/>
              <a:buSzPct val="80000"/>
              <a:buFont typeface="Wingdings" panose="05000000000000000000" pitchFamily="2" charset="2"/>
              <a:buNone/>
              <a:tabLst/>
              <a:defRPr sz="1600" kern="1200" spc="0" baseline="0">
                <a:solidFill>
                  <a:schemeClr val="lt1"/>
                </a:solidFill>
                <a:latin typeface="+mn-lt"/>
                <a:ea typeface="+mn-ea"/>
                <a:cs typeface="+mn-cs"/>
              </a:defRPr>
            </a:lvl2pPr>
            <a:lvl3pPr marL="180000" marR="0" indent="-180000" algn="ctr" defTabSz="932742" rtl="0" eaLnBrk="1" fontAlgn="auto" latinLnBrk="0" hangingPunct="1">
              <a:lnSpc>
                <a:spcPct val="100000"/>
              </a:lnSpc>
              <a:spcBef>
                <a:spcPts val="800"/>
              </a:spcBef>
              <a:spcAft>
                <a:spcPts val="0"/>
              </a:spcAft>
              <a:buClrTx/>
              <a:buSzPct val="80000"/>
              <a:buFont typeface="Wingdings" panose="05000000000000000000" pitchFamily="2" charset="2"/>
              <a:buChar char="§"/>
              <a:tabLst/>
              <a:defRPr sz="1600" kern="1200" spc="0" baseline="0">
                <a:solidFill>
                  <a:schemeClr val="lt1"/>
                </a:solidFill>
                <a:latin typeface="+mn-lt"/>
                <a:ea typeface="+mn-ea"/>
                <a:cs typeface="+mn-cs"/>
              </a:defRPr>
            </a:lvl3pPr>
            <a:lvl4pPr marL="360000" marR="0" indent="-180000" algn="ctr" defTabSz="932742" rtl="0" eaLnBrk="1" fontAlgn="auto" latinLnBrk="0" hangingPunct="1">
              <a:lnSpc>
                <a:spcPct val="100000"/>
              </a:lnSpc>
              <a:spcBef>
                <a:spcPts val="800"/>
              </a:spcBef>
              <a:spcAft>
                <a:spcPts val="0"/>
              </a:spcAft>
              <a:buClrTx/>
              <a:buSzPct val="80000"/>
              <a:buFont typeface="Wingdings" panose="05000000000000000000" pitchFamily="2" charset="2"/>
              <a:buChar char="§"/>
              <a:tabLst/>
              <a:defRPr sz="1600" kern="1200" spc="0" baseline="0">
                <a:solidFill>
                  <a:schemeClr val="lt1"/>
                </a:solidFill>
                <a:latin typeface="+mn-lt"/>
                <a:ea typeface="+mn-ea"/>
                <a:cs typeface="+mn-cs"/>
              </a:defRPr>
            </a:lvl4pPr>
            <a:lvl5pPr marL="540000" marR="0" indent="-180000" algn="ctr" defTabSz="932742" rtl="0" eaLnBrk="1" fontAlgn="auto" latinLnBrk="0" hangingPunct="1">
              <a:lnSpc>
                <a:spcPct val="100000"/>
              </a:lnSpc>
              <a:spcBef>
                <a:spcPts val="800"/>
              </a:spcBef>
              <a:spcAft>
                <a:spcPts val="0"/>
              </a:spcAft>
              <a:buClrTx/>
              <a:buSzPct val="80000"/>
              <a:buFont typeface="Wingdings" panose="05000000000000000000" pitchFamily="2" charset="2"/>
              <a:buChar char="§"/>
              <a:tabLst/>
              <a:defRPr sz="1600" kern="1200" spc="0" baseline="0">
                <a:solidFill>
                  <a:schemeClr val="lt1"/>
                </a:solidFill>
                <a:latin typeface="+mn-lt"/>
                <a:ea typeface="+mn-ea"/>
                <a:cs typeface="+mn-cs"/>
              </a:defRPr>
            </a:lvl5pPr>
            <a:lvl6pPr marL="1080000" indent="-270000" algn="l" defTabSz="932742" rtl="0" eaLnBrk="1" latinLnBrk="0" hangingPunct="1">
              <a:lnSpc>
                <a:spcPct val="90000"/>
              </a:lnSpc>
              <a:spcBef>
                <a:spcPts val="600"/>
              </a:spcBef>
              <a:buSzPct val="80000"/>
              <a:buFont typeface="Wingdings" panose="05000000000000000000" pitchFamily="2" charset="2"/>
              <a:buChar char="§"/>
              <a:defRPr sz="1600" kern="1200">
                <a:solidFill>
                  <a:schemeClr val="lt1"/>
                </a:solidFill>
                <a:latin typeface="+mn-lt"/>
                <a:ea typeface="+mn-ea"/>
                <a:cs typeface="+mn-cs"/>
              </a:defRPr>
            </a:lvl6pPr>
            <a:lvl7pPr marL="1350000" indent="-270000" algn="l" defTabSz="932742" rtl="0" eaLnBrk="1" latinLnBrk="0" hangingPunct="1">
              <a:lnSpc>
                <a:spcPct val="90000"/>
              </a:lnSpc>
              <a:spcBef>
                <a:spcPts val="600"/>
              </a:spcBef>
              <a:buSzPct val="80000"/>
              <a:buFont typeface="Wingdings" panose="05000000000000000000" pitchFamily="2" charset="2"/>
              <a:buChar char="§"/>
              <a:defRPr sz="1600" kern="1200">
                <a:solidFill>
                  <a:schemeClr val="lt1"/>
                </a:solidFill>
                <a:latin typeface="+mn-lt"/>
                <a:ea typeface="+mn-ea"/>
                <a:cs typeface="+mn-cs"/>
              </a:defRPr>
            </a:lvl7pPr>
            <a:lvl8pPr marL="1620000" indent="-233186" algn="l" defTabSz="932742" rtl="0" eaLnBrk="1" latinLnBrk="0" hangingPunct="1">
              <a:lnSpc>
                <a:spcPct val="90000"/>
              </a:lnSpc>
              <a:spcBef>
                <a:spcPts val="600"/>
              </a:spcBef>
              <a:buSzPct val="80000"/>
              <a:buFont typeface="Wingdings" panose="05000000000000000000" pitchFamily="2" charset="2"/>
              <a:buChar char="§"/>
              <a:defRPr sz="1600" kern="1200">
                <a:solidFill>
                  <a:schemeClr val="lt1"/>
                </a:solidFill>
                <a:latin typeface="+mn-lt"/>
                <a:ea typeface="+mn-ea"/>
                <a:cs typeface="+mn-cs"/>
              </a:defRPr>
            </a:lvl8pPr>
            <a:lvl9pPr marL="1890000" indent="-270000" algn="l" defTabSz="932742" rtl="0" eaLnBrk="1" latinLnBrk="0" hangingPunct="1">
              <a:lnSpc>
                <a:spcPct val="90000"/>
              </a:lnSpc>
              <a:spcBef>
                <a:spcPts val="600"/>
              </a:spcBef>
              <a:buSzPct val="80000"/>
              <a:buFont typeface="Wingdings" panose="05000000000000000000" pitchFamily="2" charset="2"/>
              <a:buChar char="§"/>
              <a:defRPr sz="1600" kern="1200">
                <a:solidFill>
                  <a:schemeClr val="lt1"/>
                </a:solidFill>
                <a:latin typeface="+mn-lt"/>
                <a:ea typeface="+mn-ea"/>
                <a:cs typeface="+mn-cs"/>
              </a:defRPr>
            </a:lvl9pPr>
          </a:lstStyle>
          <a:p>
            <a:pPr algn="l"/>
            <a:r>
              <a:rPr lang="en-US" sz="900" dirty="0">
                <a:solidFill>
                  <a:schemeClr val="tx1"/>
                </a:solidFill>
                <a:latin typeface="+mn-lt"/>
              </a:rPr>
              <a:t>1) LinkedIn Workplace Learning Report 2) Association for Talent Development (ATD) Research </a:t>
            </a:r>
          </a:p>
        </p:txBody>
      </p:sp>
    </p:spTree>
    <p:extLst>
      <p:ext uri="{BB962C8B-B14F-4D97-AF65-F5344CB8AC3E}">
        <p14:creationId xmlns:p14="http://schemas.microsoft.com/office/powerpoint/2010/main" val="3985093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44E2A1-422A-473E-3CF9-AAE321BF25BD}"/>
              </a:ext>
            </a:extLst>
          </p:cNvPr>
          <p:cNvSpPr>
            <a:spLocks noGrp="1"/>
          </p:cNvSpPr>
          <p:nvPr>
            <p:ph type="title"/>
          </p:nvPr>
        </p:nvSpPr>
        <p:spPr>
          <a:xfrm>
            <a:off x="458788" y="364107"/>
            <a:ext cx="11518900" cy="972189"/>
          </a:xfrm>
        </p:spPr>
        <p:txBody>
          <a:bodyPr/>
          <a:lstStyle/>
          <a:p>
            <a:r>
              <a:rPr lang="en-US" dirty="0"/>
              <a:t>In spite of all this evidence, it can be hard to get customer experience education and training prioritized. </a:t>
            </a:r>
          </a:p>
        </p:txBody>
      </p:sp>
      <p:sp>
        <p:nvSpPr>
          <p:cNvPr id="13" name="Rectangle 12">
            <a:extLst>
              <a:ext uri="{FF2B5EF4-FFF2-40B4-BE49-F238E27FC236}">
                <a16:creationId xmlns:a16="http://schemas.microsoft.com/office/drawing/2014/main" id="{379BFE8E-FCAB-B001-494F-D87921E913C3}"/>
              </a:ext>
            </a:extLst>
          </p:cNvPr>
          <p:cNvSpPr/>
          <p:nvPr/>
        </p:nvSpPr>
        <p:spPr bwMode="auto">
          <a:xfrm>
            <a:off x="451371" y="1636762"/>
            <a:ext cx="2751768" cy="2284173"/>
          </a:xfrm>
          <a:prstGeom prst="rect">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365760" rIns="0" bIns="365760" numCol="1" spcCol="0" rtlCol="0" fromWordArt="0" anchor="t" anchorCtr="0" forceAA="0" compatLnSpc="1">
            <a:prstTxWarp prst="textNoShape">
              <a:avLst/>
            </a:prstTxWarp>
            <a:noAutofit/>
          </a:bodyPr>
          <a:lstStyle/>
          <a:p>
            <a:pPr marL="112713" indent="-112713"/>
            <a:r>
              <a:rPr lang="en-US" sz="2400" dirty="0">
                <a:solidFill>
                  <a:schemeClr val="accent6"/>
                </a:solidFill>
                <a:latin typeface="Franklin Gothic Medium" panose="020B0603020102020204" pitchFamily="34" charset="0"/>
              </a:rPr>
              <a:t>“The value isn’t clear</a:t>
            </a:r>
            <a:r>
              <a:rPr lang="en-US" sz="2400">
                <a:solidFill>
                  <a:schemeClr val="accent6"/>
                </a:solidFill>
                <a:latin typeface="Franklin Gothic Medium" panose="020B0603020102020204" pitchFamily="34" charset="0"/>
              </a:rPr>
              <a:t> to me</a:t>
            </a:r>
            <a:r>
              <a:rPr lang="en-US" sz="2400" dirty="0">
                <a:solidFill>
                  <a:schemeClr val="accent6"/>
                </a:solidFill>
                <a:latin typeface="Franklin Gothic Medium" panose="020B0603020102020204" pitchFamily="34" charset="0"/>
              </a:rPr>
              <a:t>…</a:t>
            </a:r>
          </a:p>
        </p:txBody>
      </p:sp>
      <p:sp>
        <p:nvSpPr>
          <p:cNvPr id="14" name="Rectangle 13">
            <a:extLst>
              <a:ext uri="{FF2B5EF4-FFF2-40B4-BE49-F238E27FC236}">
                <a16:creationId xmlns:a16="http://schemas.microsoft.com/office/drawing/2014/main" id="{B1A3D6AD-8BD4-C48E-1EC1-DDABE4E49858}"/>
              </a:ext>
            </a:extLst>
          </p:cNvPr>
          <p:cNvSpPr/>
          <p:nvPr/>
        </p:nvSpPr>
        <p:spPr bwMode="auto">
          <a:xfrm>
            <a:off x="3394075" y="1636762"/>
            <a:ext cx="2706688" cy="2284173"/>
          </a:xfrm>
          <a:prstGeom prst="rect">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365760" rIns="0" bIns="365760" numCol="1" spcCol="0" rtlCol="0" fromWordArt="0" anchor="t" anchorCtr="0" forceAA="0" compatLnSpc="1">
            <a:prstTxWarp prst="textNoShape">
              <a:avLst/>
            </a:prstTxWarp>
            <a:noAutofit/>
          </a:bodyPr>
          <a:lstStyle/>
          <a:p>
            <a:pPr marL="112713" indent="-112713"/>
            <a:r>
              <a:rPr lang="en-US" sz="2400" dirty="0">
                <a:solidFill>
                  <a:schemeClr val="accent6"/>
                </a:solidFill>
                <a:latin typeface="Franklin Gothic Medium" panose="020B0603020102020204" pitchFamily="34" charset="0"/>
              </a:rPr>
              <a:t>“The value is </a:t>
            </a:r>
            <a:br>
              <a:rPr lang="en-US" sz="2400" dirty="0">
                <a:solidFill>
                  <a:schemeClr val="accent6"/>
                </a:solidFill>
                <a:latin typeface="Franklin Gothic Medium" panose="020B0603020102020204" pitchFamily="34" charset="0"/>
              </a:rPr>
            </a:br>
            <a:r>
              <a:rPr lang="en-US" sz="2400" dirty="0">
                <a:solidFill>
                  <a:schemeClr val="accent6"/>
                </a:solidFill>
                <a:latin typeface="Franklin Gothic Medium" panose="020B0603020102020204" pitchFamily="34" charset="0"/>
              </a:rPr>
              <a:t>clear, but it isn’t compelling…</a:t>
            </a:r>
          </a:p>
        </p:txBody>
      </p:sp>
      <p:sp>
        <p:nvSpPr>
          <p:cNvPr id="15" name="Rectangle 14">
            <a:extLst>
              <a:ext uri="{FF2B5EF4-FFF2-40B4-BE49-F238E27FC236}">
                <a16:creationId xmlns:a16="http://schemas.microsoft.com/office/drawing/2014/main" id="{6B48D463-5ED3-F117-7F0F-A5782A977B44}"/>
              </a:ext>
            </a:extLst>
          </p:cNvPr>
          <p:cNvSpPr/>
          <p:nvPr/>
        </p:nvSpPr>
        <p:spPr bwMode="auto">
          <a:xfrm>
            <a:off x="6335713" y="4221402"/>
            <a:ext cx="2751768" cy="2284173"/>
          </a:xfrm>
          <a:prstGeom prst="rect">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365760" rIns="0" bIns="365760" numCol="1" spcCol="0" rtlCol="0" fromWordArt="0" anchor="t" anchorCtr="0" forceAA="0" compatLnSpc="1">
            <a:prstTxWarp prst="textNoShape">
              <a:avLst/>
            </a:prstTxWarp>
            <a:noAutofit/>
          </a:bodyPr>
          <a:lstStyle/>
          <a:p>
            <a:pPr marL="112713" indent="-112713"/>
            <a:r>
              <a:rPr lang="en-US" sz="2400" dirty="0">
                <a:solidFill>
                  <a:schemeClr val="accent6"/>
                </a:solidFill>
                <a:latin typeface="Franklin Gothic Medium" panose="020B0603020102020204" pitchFamily="34" charset="0"/>
              </a:rPr>
              <a:t>“</a:t>
            </a:r>
            <a:r>
              <a:rPr lang="en-US" sz="2400">
                <a:solidFill>
                  <a:schemeClr val="accent6"/>
                </a:solidFill>
                <a:latin typeface="Franklin Gothic Medium" panose="020B0603020102020204" pitchFamily="34" charset="0"/>
              </a:rPr>
              <a:t>Budgets are tight </a:t>
            </a:r>
            <a:r>
              <a:rPr lang="en-US" sz="2400" dirty="0">
                <a:solidFill>
                  <a:schemeClr val="accent6"/>
                </a:solidFill>
                <a:latin typeface="Franklin Gothic Medium" panose="020B0603020102020204" pitchFamily="34" charset="0"/>
              </a:rPr>
              <a:t>and I have other priorities…</a:t>
            </a:r>
          </a:p>
        </p:txBody>
      </p:sp>
      <p:sp>
        <p:nvSpPr>
          <p:cNvPr id="16" name="Rectangle 15">
            <a:extLst>
              <a:ext uri="{FF2B5EF4-FFF2-40B4-BE49-F238E27FC236}">
                <a16:creationId xmlns:a16="http://schemas.microsoft.com/office/drawing/2014/main" id="{511514E6-BFBF-0C23-6E1F-1EF7FBD7009B}"/>
              </a:ext>
            </a:extLst>
          </p:cNvPr>
          <p:cNvSpPr/>
          <p:nvPr/>
        </p:nvSpPr>
        <p:spPr bwMode="auto">
          <a:xfrm>
            <a:off x="451371" y="4221402"/>
            <a:ext cx="2751768" cy="2284173"/>
          </a:xfrm>
          <a:prstGeom prst="rect">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365760" rIns="0" bIns="365760" numCol="1" spcCol="0" rtlCol="0" fromWordArt="0" anchor="t" anchorCtr="0" forceAA="0" compatLnSpc="1">
            <a:prstTxWarp prst="textNoShape">
              <a:avLst/>
            </a:prstTxWarp>
            <a:noAutofit/>
          </a:bodyPr>
          <a:lstStyle/>
          <a:p>
            <a:pPr marL="112713" indent="-112713"/>
            <a:r>
              <a:rPr lang="en-US" sz="2400">
                <a:solidFill>
                  <a:schemeClr val="accent6"/>
                </a:solidFill>
                <a:latin typeface="Franklin Gothic Medium" panose="020B0603020102020204" pitchFamily="34" charset="0"/>
              </a:rPr>
              <a:t>“The </a:t>
            </a:r>
            <a:r>
              <a:rPr lang="en-US" sz="2400" dirty="0">
                <a:solidFill>
                  <a:schemeClr val="accent6"/>
                </a:solidFill>
                <a:latin typeface="Franklin Gothic Medium" panose="020B0603020102020204" pitchFamily="34" charset="0"/>
              </a:rPr>
              <a:t>cost of inaction isn’t high enough to drive action…</a:t>
            </a:r>
          </a:p>
        </p:txBody>
      </p:sp>
      <p:sp>
        <p:nvSpPr>
          <p:cNvPr id="17" name="Rectangle 16">
            <a:extLst>
              <a:ext uri="{FF2B5EF4-FFF2-40B4-BE49-F238E27FC236}">
                <a16:creationId xmlns:a16="http://schemas.microsoft.com/office/drawing/2014/main" id="{D22E8258-6CC2-AF2B-D095-C8E2B311A60C}"/>
              </a:ext>
            </a:extLst>
          </p:cNvPr>
          <p:cNvSpPr/>
          <p:nvPr/>
        </p:nvSpPr>
        <p:spPr bwMode="auto">
          <a:xfrm>
            <a:off x="3394075" y="4215676"/>
            <a:ext cx="2706688" cy="2284173"/>
          </a:xfrm>
          <a:prstGeom prst="rect">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365760" rIns="0" bIns="365760" numCol="1" spcCol="0" rtlCol="0" fromWordArt="0" anchor="t" anchorCtr="0" forceAA="0" compatLnSpc="1">
            <a:prstTxWarp prst="textNoShape">
              <a:avLst/>
            </a:prstTxWarp>
            <a:noAutofit/>
          </a:bodyPr>
          <a:lstStyle/>
          <a:p>
            <a:pPr marL="112713" indent="-112713"/>
            <a:r>
              <a:rPr lang="en-US" sz="2400" dirty="0">
                <a:solidFill>
                  <a:schemeClr val="accent6"/>
                </a:solidFill>
                <a:latin typeface="Franklin Gothic Medium" panose="020B0603020102020204" pitchFamily="34" charset="0"/>
              </a:rPr>
              <a:t>“It’s going to take too long, and </a:t>
            </a:r>
            <a:r>
              <a:rPr lang="en-US" sz="2400">
                <a:solidFill>
                  <a:schemeClr val="accent6"/>
                </a:solidFill>
                <a:latin typeface="Franklin Gothic Medium" panose="020B0603020102020204" pitchFamily="34" charset="0"/>
              </a:rPr>
              <a:t>we </a:t>
            </a:r>
            <a:r>
              <a:rPr lang="en-US" sz="2400" dirty="0">
                <a:solidFill>
                  <a:schemeClr val="accent6"/>
                </a:solidFill>
                <a:latin typeface="Franklin Gothic Medium" panose="020B0603020102020204" pitchFamily="34" charset="0"/>
              </a:rPr>
              <a:t>need results now…</a:t>
            </a:r>
          </a:p>
        </p:txBody>
      </p:sp>
      <p:sp>
        <p:nvSpPr>
          <p:cNvPr id="18" name="Rectangle 17">
            <a:extLst>
              <a:ext uri="{FF2B5EF4-FFF2-40B4-BE49-F238E27FC236}">
                <a16:creationId xmlns:a16="http://schemas.microsoft.com/office/drawing/2014/main" id="{A96F22FD-38B2-6791-83C9-ED41D95C8B50}"/>
              </a:ext>
            </a:extLst>
          </p:cNvPr>
          <p:cNvSpPr/>
          <p:nvPr/>
        </p:nvSpPr>
        <p:spPr bwMode="auto">
          <a:xfrm>
            <a:off x="6335713" y="1636762"/>
            <a:ext cx="2751768" cy="2284173"/>
          </a:xfrm>
          <a:prstGeom prst="rect">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365760" rIns="0" bIns="365760" numCol="1" spcCol="0" rtlCol="0" fromWordArt="0" anchor="t" anchorCtr="0" forceAA="0" compatLnSpc="1">
            <a:prstTxWarp prst="textNoShape">
              <a:avLst/>
            </a:prstTxWarp>
            <a:noAutofit/>
          </a:bodyPr>
          <a:lstStyle/>
          <a:p>
            <a:pPr marL="112713" indent="-112713"/>
            <a:r>
              <a:rPr lang="en-US" sz="2400" dirty="0">
                <a:solidFill>
                  <a:schemeClr val="accent6"/>
                </a:solidFill>
                <a:latin typeface="Franklin Gothic Medium" panose="020B0603020102020204" pitchFamily="34" charset="0"/>
              </a:rPr>
              <a:t>“It isn’t tied to my goals or ‘care abouts’… </a:t>
            </a:r>
          </a:p>
        </p:txBody>
      </p:sp>
      <p:pic>
        <p:nvPicPr>
          <p:cNvPr id="5" name="Picture 4" descr="Businessman arms crossed">
            <a:extLst>
              <a:ext uri="{FF2B5EF4-FFF2-40B4-BE49-F238E27FC236}">
                <a16:creationId xmlns:a16="http://schemas.microsoft.com/office/drawing/2014/main" id="{60AA3D0A-CDAE-8E90-1195-AD451C69E9E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754256" y="1374198"/>
            <a:ext cx="2920002" cy="5620327"/>
          </a:xfrm>
          <a:prstGeom prst="rect">
            <a:avLst/>
          </a:prstGeom>
        </p:spPr>
      </p:pic>
    </p:spTree>
    <p:extLst>
      <p:ext uri="{BB962C8B-B14F-4D97-AF65-F5344CB8AC3E}">
        <p14:creationId xmlns:p14="http://schemas.microsoft.com/office/powerpoint/2010/main" val="3477285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g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MBAQEBAQEBAQEBAQEBAQIAAAAAAAAAAwAAAAMAAAAA/////wQASwwAAAAAAAAAAAAAIAD///////////////8AAAD///////////////8DAAAAAwD///////////////////////////////////////////////////////////////////////////////////////////////////////////////////////////////////////////////////////////////////////////////////////////////////////////////////////////////////////////////////////////////////////////////////////////////////////////////////////////////////////////////////////////////////////////////////////////////////////////////////////////////////////////////////////////////////////////////////////////////////////////////8BACAA////////////////AAAO////////AwAAAAIA////////////////////////////////////////////////////////////////////////////////////////////////////////////////////////////////////////////////////////////////////////////////////////////////////////////////////////////////////////////////////////////////////////////////////////////////////////////////////////////////////////////////////////////////////////////////////////////////////////////////////////////////////////////////////////////////////////////////////////////////////////////////////////AgABAP///////wQAAAACABAAC3hqgI+c8X5JhkgoUd3ICSEFAAAAAAADAAAAAwADAAAAAQADAAEA////////BAAAAAMAEAALFBEJhjYL6Um/nSFXGOJj4wUAAAABAAMAAAAAAAMAA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EAAgMAAAAAAAAAAAAACAB////////////////AAAA////////////////BAAAAAMA////////BAAAAAMA////////BAAAAAMA////////////////////////////////////////////////////////////////////////////////////////////////////////////////////////////////////////////////////////////////////////////////////////////////////////////////////////////////////////////////////////////////////////////////////////////////////////////////////////////////////////////////////////////////////////////////////////////////////////////////////////////////////////////////////////////////////////////////AQAgAf///////////////wAADv///////wQAAAACAP///////////////////////////////////////////////////////////////////////////////////////////////////////////////////////////////////////////////////////////////////////////////////////////////////////////////////////////////////////////////////////////////////////////////////////////////////////////////////////////////////////////////////////////////////////////////////////////////////////////////////////////////////////////////////////////////////////////////////////////////////////////////////////wIAAgEDAAAAAgD///////8aAAZMaW5rZWRTaGFwZXNEYXRhUHJvcGVydHlfMAUAAAAAAAQAAAADAAQAAAABAAQAAAADAP///////wMAAwEDAAAAAwD///////8lAAZMaW5rZWRTaGFwZVByZXNlbnRhdGlvblNldHRpbmdzRGF0YV8wBQAAAAEABAAAAAAABAAAAAIABAAAAAAABAAAAAI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gC3DgAAAAAAAAAAAAD/////gwCDAAAABV9pZAAQAAAABHhqgI+c8X5JhkgoUd3ICSEDRGF0YQAbAAAABExpbmtlZFNoYXBlRGF0YQAFAAAAAAACTmFtZQAZAAAATGlua2VkU2hhcGVzRGF0YVByb3BlcnR5ABBWZXJzaW9uAAAAAAAJTGFzdFdyaXRlAFWWkap3AQAAAAEA/////50AnQAAAAVfaWQAEAAAAAQUEQmGNgvpSb+dIVcY4mPjA0RhdGEAKgAAAAhQcmVzZW50YXRpb25TY2FubmVkRm9yTGlua2VkU2hhcGVzAAEAAk5hbWUAJAAAAExpbmtlZFNoYXBlUHJlc2VudGF0aW9uU2V0dGluZ3NEYXRhABBWZXJzaW9uAAAAAAAJTGFzdFdyaXRlAGeWkap3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B_LENGTH" val="24576"/>
</p:tagLst>
</file>

<file path=ppt/tags/tag10.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1.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2.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3.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4.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5.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6.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7.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8.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9.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2.xml><?xml version="1.0" encoding="utf-8"?>
<p:tagLst xmlns:a="http://schemas.openxmlformats.org/drawingml/2006/main" xmlns:r="http://schemas.openxmlformats.org/officeDocument/2006/relationships" xmlns:p="http://schemas.openxmlformats.org/presentationml/2006/main">
  <p:tag name="MIO_HDS" val="True"/>
  <p:tag name="MIO_SKIPVERSION" val="01.01.0001 00:00:00"/>
  <p:tag name="MIO_UPDATE" val="True"/>
  <p:tag name="MIO_DBID" val="B8FCB12D-AF03-49EB-9F79-BB019BE99E1E"/>
  <p:tag name="MIO_FALLBACK_LAYOUT" val="6"/>
  <p:tag name="MIO_SHOW_DATE" val="False"/>
  <p:tag name="MIO_SHOW_FOOTER" val="False"/>
  <p:tag name="MIO_SHOW_PAGENUMBER" val="False"/>
  <p:tag name="MIO_AVOID_BLANK_LAYOUT" val="False"/>
  <p:tag name="MIO_CD_LAYOUT_VALID_AREA" val="False"/>
  <p:tag name="MIO_MATCH_COLOR_SCHEME" val="True"/>
  <p:tag name="MIO_NUMBER_OF_VALID_LAYOUTS" val="29"/>
  <p:tag name="MIO_EKGUID" val="5e4a858e-6145-46c6-8598-0acd90ff44d1"/>
  <p:tag name="MIO_OBJECTNAME" val="Gold"/>
  <p:tag name="MIO_EMBED_FONT" val="False"/>
  <p:tag name="MIO_VERSION" val="25.01.2023 10:27:19"/>
  <p:tag name="MIO_LASTDOWNLOADED" val="03.05.2023 09:48:22.858"/>
  <p:tag name="MIO_CDID" val="8c446de9-17f5-421a-9aa0-a4201e99d58f"/>
</p:tagLst>
</file>

<file path=ppt/tags/tag20.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21.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22.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23.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24.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25.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26.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27.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28.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29.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3.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30.xml><?xml version="1.0" encoding="utf-8"?>
<p:tagLst xmlns:a="http://schemas.openxmlformats.org/drawingml/2006/main" xmlns:r="http://schemas.openxmlformats.org/officeDocument/2006/relationships" xmlns:p="http://schemas.openxmlformats.org/presentationml/2006/main">
  <p:tag name="MIO_EKGUID" val="d8e29587-7950-4320-8e2a-345ddd8b2189"/>
  <p:tag name="MIO_GUID" val="bccee687-9ae1-420e-917a-49d7900f99a7"/>
  <p:tag name="MIO_UPDATE" val="True"/>
  <p:tag name="MIO_VERSION" val="09.02.2022 21:33:21"/>
  <p:tag name="MIO_DBID" val="B8FCB12D-AF03-49EB-9F79-BB019BE99E1E"/>
  <p:tag name="MIO_LASTDOWNLOADED" val="14.09.2022 15:36:55.744"/>
  <p:tag name="MIO_OBJECTNAME" val="Brand face 13"/>
  <p:tag name="MIO_LASTEDITORNAME" val="Megan O’Laughlin"/>
</p:tagLst>
</file>

<file path=ppt/tags/tag31.xml><?xml version="1.0" encoding="utf-8"?>
<p:tagLst xmlns:a="http://schemas.openxmlformats.org/drawingml/2006/main" xmlns:r="http://schemas.openxmlformats.org/officeDocument/2006/relationships" xmlns:p="http://schemas.openxmlformats.org/presentationml/2006/main">
  <p:tag name="MIO_EKGUID" val="f48f40a8-1aae-4c5e-8aa0-ab2380f29fb2"/>
  <p:tag name="MIO_GUID" val="827e5779-8675-427f-919b-adb04eb56304"/>
  <p:tag name="MIO_UPDATE" val="True"/>
  <p:tag name="MIO_VERSION" val="09.02.2022 21:32:59"/>
  <p:tag name="MIO_DBID" val="B8FCB12D-AF03-49EB-9F79-BB019BE99E1E"/>
  <p:tag name="MIO_LASTDOWNLOADED" val="20.04.2023 10:32:30.844"/>
  <p:tag name="MIO_OBJECTNAME" val="Brand face 17"/>
  <p:tag name="MIO_LASTEDITORNAME" val="Megan O’Laughlin"/>
</p:tagLst>
</file>

<file path=ppt/tags/tag32.xml><?xml version="1.0" encoding="utf-8"?>
<p:tagLst xmlns:a="http://schemas.openxmlformats.org/drawingml/2006/main" xmlns:r="http://schemas.openxmlformats.org/officeDocument/2006/relationships" xmlns:p="http://schemas.openxmlformats.org/presentationml/2006/main">
  <p:tag name="MIO_EKGUID" val="9124679c-6a89-4878-98ae-4489db62cc2f"/>
  <p:tag name="MIO_GUID" val="f9d03bca-77f7-4026-aa79-938cf92dc9c9"/>
  <p:tag name="MIO_UPDATE" val="True"/>
  <p:tag name="MIO_VERSION" val="09.02.2022 21:30:50"/>
  <p:tag name="MIO_DBID" val="B8FCB12D-AF03-49EB-9F79-BB019BE99E1E"/>
  <p:tag name="MIO_LASTDOWNLOADED" val="03.05.2023 09:50:06.335"/>
  <p:tag name="MIO_OBJECTNAME" val="Brand face 24"/>
  <p:tag name="MIO_LASTEDITORNAME" val="Megan O’Laughlin"/>
</p:tagLst>
</file>

<file path=ppt/tags/tag33.xml><?xml version="1.0" encoding="utf-8"?>
<p:tagLst xmlns:a="http://schemas.openxmlformats.org/drawingml/2006/main" xmlns:r="http://schemas.openxmlformats.org/officeDocument/2006/relationships" xmlns:p="http://schemas.openxmlformats.org/presentationml/2006/main">
  <p:tag name="MIO_GUID" val="7301fde0-6b5b-4367-b2e0-d6cda109aef2"/>
  <p:tag name="MIO_EKGUID" val="8c652595-86c3-45a1-9516-7838f7b237d2"/>
  <p:tag name="MIO_UPDATE" val="True"/>
  <p:tag name="MIO_VERSION" val="21.10.2021 16:20:04"/>
  <p:tag name="MIO_DBID" val="B8FCB12D-AF03-49EB-9F79-BB019BE99E1E"/>
  <p:tag name="MIO_LASTDOWNLOADED" val="09.09.2022 12:50:23.636"/>
  <p:tag name="MIO_OBJECTNAME" val="3 Bio Slide"/>
  <p:tag name="MIO_LASTEDITORNAME" val="Megan O’Laughlin"/>
</p:tagLst>
</file>

<file path=ppt/tags/tag34.xml><?xml version="1.0" encoding="utf-8"?>
<p:tagLst xmlns:a="http://schemas.openxmlformats.org/drawingml/2006/main" xmlns:r="http://schemas.openxmlformats.org/officeDocument/2006/relationships" xmlns:p="http://schemas.openxmlformats.org/presentationml/2006/main">
  <p:tag name="MIO_EKGUID" val="f6995a15-b531-4ea9-ac42-78b6b10e009a"/>
  <p:tag name="MIO_GUID" val="c9d15610-f775-4964-89f0-5b48d765a977"/>
  <p:tag name="MIO_UPDATE" val="True"/>
  <p:tag name="MIO_VERSION" val="09.09.2021 14:47:50"/>
  <p:tag name="MIO_DBID" val="B8FCB12D-AF03-49EB-9F79-BB019BE99E1E"/>
  <p:tag name="MIO_LASTDOWNLOADED" val="18.05.2023 15:42:35.559"/>
  <p:tag name="MIO_OBJECTNAME" val="Table Example"/>
  <p:tag name="MIO_LASTEDITORNAME" val="RightAligned PRES Andy"/>
</p:tagLst>
</file>

<file path=ppt/tags/tag4.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5.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6.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7.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8.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9.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heme/theme1.xml><?xml version="1.0" encoding="utf-8"?>
<a:theme xmlns:a="http://schemas.openxmlformats.org/drawingml/2006/main" name="McorpCX">
  <a:themeElements>
    <a:clrScheme name="MCorp Gold">
      <a:dk1>
        <a:srgbClr val="545555"/>
      </a:dk1>
      <a:lt1>
        <a:srgbClr val="FFFFFF"/>
      </a:lt1>
      <a:dk2>
        <a:srgbClr val="909192"/>
      </a:dk2>
      <a:lt2>
        <a:srgbClr val="FFFFFF"/>
      </a:lt2>
      <a:accent1>
        <a:srgbClr val="F4A111"/>
      </a:accent1>
      <a:accent2>
        <a:srgbClr val="0099D7"/>
      </a:accent2>
      <a:accent3>
        <a:srgbClr val="7E4487"/>
      </a:accent3>
      <a:accent4>
        <a:srgbClr val="75AF31"/>
      </a:accent4>
      <a:accent5>
        <a:srgbClr val="909192"/>
      </a:accent5>
      <a:accent6>
        <a:srgbClr val="545555"/>
      </a:accent6>
      <a:hlink>
        <a:srgbClr val="4062A2"/>
      </a:hlink>
      <a:folHlink>
        <a:srgbClr val="545555"/>
      </a:folHlink>
    </a:clrScheme>
    <a:fontScheme name="Custom 1">
      <a:majorFont>
        <a:latin typeface="Franklin Gothic Medium Cond"/>
        <a:ea typeface=""/>
        <a:cs typeface=""/>
      </a:majorFont>
      <a:minorFont>
        <a:latin typeface="Franklin Gothic Book"/>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5"/>
        </a:solidFill>
        <a:ln>
          <a:noFill/>
          <a:headEnd type="none" w="med" len="med"/>
          <a:tailEnd type="none" w="med" len="med"/>
        </a:ln>
        <a:effectLst/>
      </a:spPr>
      <a:bodyPr rot="0" spcFirstLastPara="0" vertOverflow="overflow" horzOverflow="overflow" vert="horz" wrap="square" lIns="136800" tIns="136800" rIns="136800" bIns="136800" numCol="1" spcCol="0" rtlCol="0" fromWordArt="0" anchor="ctr" anchorCtr="0" forceAA="0" compatLnSpc="1">
        <a:prstTxWarp prst="textNoShape">
          <a:avLst/>
        </a:prstTxWarp>
        <a:noAutofit/>
      </a:bodyPr>
      <a:lstStyle>
        <a:defPPr algn="l" defTabSz="932472" fontAlgn="base">
          <a:lnSpc>
            <a:spcPct val="90000"/>
          </a:lnSpc>
          <a:spcBef>
            <a:spcPct val="0"/>
          </a:spcBef>
          <a:spcAft>
            <a:spcPct val="0"/>
          </a:spcAft>
          <a:defRPr sz="2400" dirty="0">
            <a:gradFill>
              <a:gsLst>
                <a:gs pos="0">
                  <a:schemeClr val="accent1">
                    <a:lumMod val="5000"/>
                    <a:lumOff val="95000"/>
                  </a:schemeClr>
                </a:gs>
                <a:gs pos="100000">
                  <a:schemeClr val="bg1"/>
                </a:gs>
              </a:gsLst>
              <a:lin ang="5400000" scaled="1"/>
            </a:gradFill>
            <a:latin typeface="Franklin Gothic Medium" panose="020B0603020102020204" pitchFamily="34" charset="0"/>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w="12700">
          <a:solidFill>
            <a:schemeClr val="tx2"/>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noAutofit/>
      </a:bodyPr>
      <a:lstStyle>
        <a:defPPr algn="l">
          <a:lnSpc>
            <a:spcPct val="90000"/>
          </a:lnSpc>
          <a:spcAft>
            <a:spcPts val="600"/>
          </a:spcAft>
          <a:defRPr sz="1600" dirty="0">
            <a:solidFill>
              <a:schemeClr val="accent6"/>
            </a:solidFill>
          </a:defRPr>
        </a:defPPr>
      </a:lstStyle>
    </a:txDef>
  </a:objectDefaults>
  <a:extraClrSchemeLst/>
  <a:extLst>
    <a:ext uri="{05A4C25C-085E-4340-85A3-A5531E510DB2}">
      <thm15:themeFamily xmlns:thm15="http://schemas.microsoft.com/office/thememl/2012/main" name="MCP00001_Template_sw03.potx" id="{41D0B0D6-E67A-4303-AE2B-6836AF428FF8}" vid="{F51CBAD5-8734-4998-BCF9-862836C5BC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54E39EC86C7534AA0E0AB75A43F0EF8" ma:contentTypeVersion="15" ma:contentTypeDescription="Create a new document." ma:contentTypeScope="" ma:versionID="8c8fac13abedeea1733e3c6067f56dfb">
  <xsd:schema xmlns:xsd="http://www.w3.org/2001/XMLSchema" xmlns:xs="http://www.w3.org/2001/XMLSchema" xmlns:p="http://schemas.microsoft.com/office/2006/metadata/properties" xmlns:ns2="a98b1565-d548-4c11-a53f-59fde6e0cc4a" xmlns:ns3="ab9b492d-a6a3-448e-b34a-d6275a33e648" targetNamespace="http://schemas.microsoft.com/office/2006/metadata/properties" ma:root="true" ma:fieldsID="e7f4e2480dacb45abab5143007edbc56" ns2:_="" ns3:_="">
    <xsd:import namespace="a98b1565-d548-4c11-a53f-59fde6e0cc4a"/>
    <xsd:import namespace="ab9b492d-a6a3-448e-b34a-d6275a33e64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MediaServiceDateTake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8b1565-d548-4c11-a53f-59fde6e0cc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LengthInSeconds" ma:index="16" nillable="true" ma:displayName="Length (seconds)" ma:internalName="MediaLengthInSeconds" ma:readOnly="true">
      <xsd:simpleType>
        <xsd:restriction base="dms:Unknown"/>
      </xsd:simpleType>
    </xsd:element>
    <xsd:element name="MediaServiceDateTaken" ma:index="17" nillable="true" ma:displayName="MediaServiceDateTaken" ma:hidden="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43b10853-d2c0-4354-bef7-f8b5b2b4d70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b9b492d-a6a3-448e-b34a-d6275a33e64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6abfc870-f119-481e-aba6-0c9e6f62b321}" ma:internalName="TaxCatchAll" ma:showField="CatchAllData" ma:web="ab9b492d-a6a3-448e-b34a-d6275a33e64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ab9b492d-a6a3-448e-b34a-d6275a33e648" xsi:nil="true"/>
    <lcf76f155ced4ddcb4097134ff3c332f xmlns="a98b1565-d548-4c11-a53f-59fde6e0cc4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4289B56-6FE5-4B86-B2FE-025388A6746F}">
  <ds:schemaRefs>
    <ds:schemaRef ds:uri="http://schemas.microsoft.com/sharepoint/v3/contenttype/forms"/>
  </ds:schemaRefs>
</ds:datastoreItem>
</file>

<file path=customXml/itemProps2.xml><?xml version="1.0" encoding="utf-8"?>
<ds:datastoreItem xmlns:ds="http://schemas.openxmlformats.org/officeDocument/2006/customXml" ds:itemID="{4DC1E260-0C2E-4212-9F37-3FFE214D03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8b1565-d548-4c11-a53f-59fde6e0cc4a"/>
    <ds:schemaRef ds:uri="ab9b492d-a6a3-448e-b34a-d6275a33e6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47240D9-2837-4B6A-89D1-BD5E7535A0CE}">
  <ds:schemaRefs>
    <ds:schemaRef ds:uri="http://schemas.microsoft.com/office/2006/documentManagement/types"/>
    <ds:schemaRef ds:uri="ab9b492d-a6a3-448e-b34a-d6275a33e648"/>
    <ds:schemaRef ds:uri="http://purl.org/dc/terms/"/>
    <ds:schemaRef ds:uri="http://purl.org/dc/elements/1.1/"/>
    <ds:schemaRef ds:uri="http://schemas.microsoft.com/office/infopath/2007/PartnerControls"/>
    <ds:schemaRef ds:uri="http://www.w3.org/XML/1998/namespace"/>
    <ds:schemaRef ds:uri="http://schemas.microsoft.com/office/2006/metadata/properties"/>
    <ds:schemaRef ds:uri="http://schemas.openxmlformats.org/package/2006/metadata/core-properties"/>
    <ds:schemaRef ds:uri="a98b1565-d548-4c11-a53f-59fde6e0cc4a"/>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5476</Words>
  <Application>Microsoft Office PowerPoint</Application>
  <PresentationFormat>Custom</PresentationFormat>
  <Paragraphs>733</Paragraphs>
  <Slides>42</Slides>
  <Notes>25</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McorpCX</vt:lpstr>
      <vt:lpstr>Designing Your CX Education Program: A Tools, Tips and Tricks Masterclass</vt:lpstr>
      <vt:lpstr>Your hosts for today:</vt:lpstr>
      <vt:lpstr>PowerPoint Presentation</vt:lpstr>
      <vt:lpstr>Three (of many) reasons to focus on customer-centricity: </vt:lpstr>
      <vt:lpstr>The “Worlds’ Most-Admired Companies” are doubling down on building customer-centric capabilities and culture…. </vt:lpstr>
      <vt:lpstr>At the same time, they’re embracing Learning, Customer Focus, and Collaboration as their top culture priorities. </vt:lpstr>
      <vt:lpstr>Guiding employees more effectively through their career journey with you, boosting engagement, productivity, and retention</vt:lpstr>
      <vt:lpstr>Three (more) reasons to focus on educating your people: </vt:lpstr>
      <vt:lpstr>In spite of all this evidence, it can be hard to get customer experience education and training prioritized. </vt:lpstr>
      <vt:lpstr>You make it happen with a business case that leverages these two guidelines to set the stage for, build, and communicate it…</vt:lpstr>
      <vt:lpstr>Start with a story that compels support by aligning it  with stakeholder motivations, goals, and care abouts…</vt:lpstr>
      <vt:lpstr>Then talk about how you’ll link these investments to business value, which simply put links to more $ in, or less $ out…</vt:lpstr>
      <vt:lpstr>At the end of the day, these come together in a business case framework and planning tool that can look something like this:</vt:lpstr>
      <vt:lpstr>PowerPoint Presentation</vt:lpstr>
      <vt:lpstr>Start by identifying compelling needs and opportunities;  Look closely into both business and employee needs   </vt:lpstr>
      <vt:lpstr>Ideas for example opportunity cases: Looking for “just right” charter projects to get you started with a CX education program  </vt:lpstr>
      <vt:lpstr>Assess your Organizational CX Learning Readiness and adapt your design accordingly; We suggest four key areas….  </vt:lpstr>
      <vt:lpstr>Create your CX Learner persona, linking to their goals and needs</vt:lpstr>
      <vt:lpstr>Reference these seven critical customer-centric education competencies in determining learning and education priorities </vt:lpstr>
      <vt:lpstr>Ascertain the level of knowledge needed by your learners to think and behave in new ways of thinking and working  </vt:lpstr>
      <vt:lpstr>Example: Building a role-based CX Competency model…</vt:lpstr>
      <vt:lpstr>Distill this data, and integrate it into your Learning Program Charter; these are the critical questions you need to answer…</vt:lpstr>
      <vt:lpstr>We’ve been talking more about what the org needs…  but you must also focus on what your people need</vt:lpstr>
      <vt:lpstr>PowerPoint Presentation</vt:lpstr>
      <vt:lpstr>Connecting what you want, with what they need...</vt:lpstr>
      <vt:lpstr>PowerPoint Presentation</vt:lpstr>
      <vt:lpstr>Exercise: Define ‘victory’ for your education program </vt:lpstr>
      <vt:lpstr>Needs-based assessments by role/level helps define the what... </vt:lpstr>
      <vt:lpstr>PowerPoint Presentation</vt:lpstr>
      <vt:lpstr>Exercise: Intentional, co-created learning design – MOO! </vt:lpstr>
      <vt:lpstr>PowerPoint Presentation</vt:lpstr>
      <vt:lpstr>Creating a modular, multi-modal approach allows flexibility, speed, scalability, and optimally serves individual needs</vt:lpstr>
      <vt:lpstr>PowerPoint Presentation</vt:lpstr>
      <vt:lpstr>Critical change leadership, advocates, and communications plan  </vt:lpstr>
      <vt:lpstr>PowerPoint Presentation</vt:lpstr>
      <vt:lpstr>And as promised some tools you can use. </vt:lpstr>
      <vt:lpstr>PowerPoint Presentation</vt:lpstr>
      <vt:lpstr>Tools, Templates, and Frameworks</vt:lpstr>
      <vt:lpstr>And as promised some tools you can use… </vt:lpstr>
      <vt:lpstr>And as promised some tools you can use... </vt:lpstr>
      <vt:lpstr>And as promised some tools you can use...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Title two lines</dc:title>
  <dc:creator/>
  <cp:lastModifiedBy/>
  <cp:revision>3644</cp:revision>
  <dcterms:modified xsi:type="dcterms:W3CDTF">2023-05-26T00:40:30Z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0x010100754E39EC86C7534AA0E0AB75A43F0EF8</vt:lpwstr>
  </property>
</Properties>
</file>